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7" r:id="rId5"/>
    <p:sldId id="266" r:id="rId6"/>
    <p:sldId id="261" r:id="rId7"/>
    <p:sldId id="262" r:id="rId8"/>
    <p:sldId id="263" r:id="rId9"/>
    <p:sldId id="264" r:id="rId10"/>
    <p:sldId id="265" r:id="rId11"/>
    <p:sldId id="268" r:id="rId12"/>
    <p:sldId id="270" r:id="rId13"/>
    <p:sldId id="271" r:id="rId14"/>
    <p:sldId id="272" r:id="rId15"/>
    <p:sldId id="27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90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85" d="100"/>
          <a:sy n="85" d="100"/>
        </p:scale>
        <p:origin x="518" y="67"/>
      </p:cViewPr>
      <p:guideLst>
        <p:guide orient="horz" pos="2160"/>
        <p:guide pos="390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40E155-B8BC-49B6-9E43-6BE0B681B031}" type="doc">
      <dgm:prSet loTypeId="urn:microsoft.com/office/officeart/2005/8/layout/vList2" loCatId="list" qsTypeId="urn:microsoft.com/office/officeart/2005/8/quickstyle/simple4" qsCatId="simple" csTypeId="urn:microsoft.com/office/officeart/2005/8/colors/accent0_3" csCatId="mainScheme" phldr="1"/>
      <dgm:spPr/>
      <dgm:t>
        <a:bodyPr/>
        <a:lstStyle/>
        <a:p>
          <a:endParaRPr lang="en-US"/>
        </a:p>
      </dgm:t>
    </dgm:pt>
    <dgm:pt modelId="{9412C5A0-5E71-452A-A997-DCC659BF7D7E}">
      <dgm:prSet/>
      <dgm:spPr/>
      <dgm:t>
        <a:bodyPr/>
        <a:lstStyle/>
        <a:p>
          <a:r>
            <a:rPr lang="en-US" dirty="0"/>
            <a:t>1. </a:t>
          </a:r>
          <a:r>
            <a:rPr lang="en-US" dirty="0" err="1"/>
            <a:t>Các</a:t>
          </a:r>
          <a:r>
            <a:rPr lang="en-US" dirty="0"/>
            <a:t> </a:t>
          </a:r>
          <a:r>
            <a:rPr lang="en-US" dirty="0" err="1"/>
            <a:t>ngôn</a:t>
          </a:r>
          <a:r>
            <a:rPr lang="en-US" dirty="0"/>
            <a:t> </a:t>
          </a:r>
          <a:r>
            <a:rPr lang="en-US" dirty="0" err="1"/>
            <a:t>ngữ</a:t>
          </a:r>
          <a:r>
            <a:rPr lang="en-US" dirty="0"/>
            <a:t> </a:t>
          </a:r>
          <a:r>
            <a:rPr lang="en-US" dirty="0" err="1"/>
            <a:t>lập</a:t>
          </a:r>
          <a:r>
            <a:rPr lang="en-US" dirty="0"/>
            <a:t> </a:t>
          </a:r>
          <a:r>
            <a:rPr lang="en-US" dirty="0" err="1"/>
            <a:t>trình</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trong</a:t>
          </a:r>
          <a:r>
            <a:rPr lang="en-US" dirty="0"/>
            <a:t> web</a:t>
          </a:r>
        </a:p>
      </dgm:t>
    </dgm:pt>
    <dgm:pt modelId="{4370F9D6-FB9A-4CE1-9EE6-D038DA0C5911}" type="parTrans" cxnId="{AFE91949-E601-446A-98F5-B10CE2C8A3B4}">
      <dgm:prSet/>
      <dgm:spPr/>
      <dgm:t>
        <a:bodyPr/>
        <a:lstStyle/>
        <a:p>
          <a:endParaRPr lang="en-US"/>
        </a:p>
      </dgm:t>
    </dgm:pt>
    <dgm:pt modelId="{4BE543D0-7C34-4A0C-BDAC-54B316EC9345}" type="sibTrans" cxnId="{AFE91949-E601-446A-98F5-B10CE2C8A3B4}">
      <dgm:prSet/>
      <dgm:spPr/>
      <dgm:t>
        <a:bodyPr/>
        <a:lstStyle/>
        <a:p>
          <a:endParaRPr lang="en-US"/>
        </a:p>
      </dgm:t>
    </dgm:pt>
    <dgm:pt modelId="{8C9CF9A2-3310-44AB-B20A-383A3DC6F5D5}">
      <dgm:prSet/>
      <dgm:spPr/>
      <dgm:t>
        <a:bodyPr/>
        <a:lstStyle/>
        <a:p>
          <a:r>
            <a:rPr lang="en-US" dirty="0"/>
            <a:t>2. </a:t>
          </a:r>
          <a:r>
            <a:rPr lang="en-US" dirty="0" err="1"/>
            <a:t>Cách</a:t>
          </a:r>
          <a:r>
            <a:rPr lang="en-US" dirty="0"/>
            <a:t> </a:t>
          </a:r>
          <a:r>
            <a:rPr lang="en-US" dirty="0" err="1"/>
            <a:t>thức</a:t>
          </a:r>
          <a:r>
            <a:rPr lang="en-US" dirty="0"/>
            <a:t> </a:t>
          </a:r>
          <a:r>
            <a:rPr lang="en-US" dirty="0" err="1"/>
            <a:t>hoạt</a:t>
          </a:r>
          <a:r>
            <a:rPr lang="en-US" dirty="0"/>
            <a:t> </a:t>
          </a:r>
          <a:r>
            <a:rPr lang="en-US" dirty="0" err="1"/>
            <a:t>động</a:t>
          </a:r>
          <a:r>
            <a:rPr lang="en-US" dirty="0"/>
            <a:t> </a:t>
          </a:r>
          <a:r>
            <a:rPr lang="en-US" dirty="0" err="1"/>
            <a:t>của</a:t>
          </a:r>
          <a:r>
            <a:rPr lang="en-US" dirty="0"/>
            <a:t> </a:t>
          </a:r>
          <a:r>
            <a:rPr lang="en-US" dirty="0" err="1"/>
            <a:t>các</a:t>
          </a:r>
          <a:r>
            <a:rPr lang="en-US" dirty="0"/>
            <a:t> </a:t>
          </a:r>
          <a:r>
            <a:rPr lang="en-US" dirty="0" err="1"/>
            <a:t>ngôn</a:t>
          </a:r>
          <a:r>
            <a:rPr lang="en-US" dirty="0"/>
            <a:t> </a:t>
          </a:r>
          <a:r>
            <a:rPr lang="en-US" dirty="0" err="1"/>
            <a:t>ngữ</a:t>
          </a:r>
          <a:r>
            <a:rPr lang="en-US" dirty="0"/>
            <a:t> </a:t>
          </a:r>
          <a:r>
            <a:rPr lang="en-US" dirty="0" err="1"/>
            <a:t>trong</a:t>
          </a:r>
          <a:r>
            <a:rPr lang="en-US" dirty="0"/>
            <a:t> </a:t>
          </a:r>
          <a:r>
            <a:rPr lang="en-US" dirty="0" err="1"/>
            <a:t>trang</a:t>
          </a:r>
          <a:r>
            <a:rPr lang="en-US" dirty="0"/>
            <a:t> web</a:t>
          </a:r>
        </a:p>
      </dgm:t>
    </dgm:pt>
    <dgm:pt modelId="{C399197F-073C-46A0-9B28-7412F1F58684}" type="parTrans" cxnId="{E52518F5-F5AF-4A91-A62C-CB42189E1E70}">
      <dgm:prSet/>
      <dgm:spPr/>
      <dgm:t>
        <a:bodyPr/>
        <a:lstStyle/>
        <a:p>
          <a:endParaRPr lang="en-US"/>
        </a:p>
      </dgm:t>
    </dgm:pt>
    <dgm:pt modelId="{093C901F-AFC5-48EB-B648-636494A93017}" type="sibTrans" cxnId="{E52518F5-F5AF-4A91-A62C-CB42189E1E70}">
      <dgm:prSet/>
      <dgm:spPr/>
      <dgm:t>
        <a:bodyPr/>
        <a:lstStyle/>
        <a:p>
          <a:endParaRPr lang="en-US"/>
        </a:p>
      </dgm:t>
    </dgm:pt>
    <dgm:pt modelId="{16E8E9D4-4278-4D41-9BD2-20A829335F11}">
      <dgm:prSet/>
      <dgm:spPr/>
      <dgm:t>
        <a:bodyPr/>
        <a:lstStyle/>
        <a:p>
          <a:r>
            <a:rPr lang="en-US" dirty="0"/>
            <a:t>3. </a:t>
          </a:r>
          <a:r>
            <a:rPr lang="en-US" dirty="0" err="1"/>
            <a:t>Hoạt</a:t>
          </a:r>
          <a:r>
            <a:rPr lang="en-US" dirty="0"/>
            <a:t> </a:t>
          </a:r>
          <a:r>
            <a:rPr lang="en-US" dirty="0" err="1"/>
            <a:t>động</a:t>
          </a:r>
          <a:r>
            <a:rPr lang="en-US" dirty="0"/>
            <a:t> </a:t>
          </a:r>
          <a:r>
            <a:rPr lang="en-US" dirty="0" err="1"/>
            <a:t>mua</a:t>
          </a:r>
          <a:r>
            <a:rPr lang="en-US" dirty="0"/>
            <a:t> </a:t>
          </a:r>
          <a:r>
            <a:rPr lang="en-US" dirty="0" err="1"/>
            <a:t>bán</a:t>
          </a:r>
          <a:r>
            <a:rPr lang="en-US" dirty="0"/>
            <a:t> </a:t>
          </a:r>
          <a:r>
            <a:rPr lang="en-US" dirty="0" err="1"/>
            <a:t>trên</a:t>
          </a:r>
          <a:r>
            <a:rPr lang="en-US" dirty="0"/>
            <a:t> website</a:t>
          </a:r>
        </a:p>
      </dgm:t>
    </dgm:pt>
    <dgm:pt modelId="{4B3E1BE2-57E0-4407-A57E-15BB58B0148E}" type="parTrans" cxnId="{1A058974-6972-4880-A442-6AAC4874245D}">
      <dgm:prSet/>
      <dgm:spPr/>
      <dgm:t>
        <a:bodyPr/>
        <a:lstStyle/>
        <a:p>
          <a:endParaRPr lang="en-US"/>
        </a:p>
      </dgm:t>
    </dgm:pt>
    <dgm:pt modelId="{715FF7EC-4807-425F-9589-A808B490AC38}" type="sibTrans" cxnId="{1A058974-6972-4880-A442-6AAC4874245D}">
      <dgm:prSet/>
      <dgm:spPr/>
      <dgm:t>
        <a:bodyPr/>
        <a:lstStyle/>
        <a:p>
          <a:endParaRPr lang="en-US"/>
        </a:p>
      </dgm:t>
    </dgm:pt>
    <dgm:pt modelId="{ECD8E3FF-096F-4CAA-BD3E-B1A3CD63C515}">
      <dgm:prSet/>
      <dgm:spPr/>
      <dgm:t>
        <a:bodyPr/>
        <a:lstStyle/>
        <a:p>
          <a:r>
            <a:rPr lang="en-US" dirty="0"/>
            <a:t>4. </a:t>
          </a:r>
          <a:r>
            <a:rPr lang="en-US" dirty="0" err="1"/>
            <a:t>Phân</a:t>
          </a:r>
          <a:r>
            <a:rPr lang="en-US" dirty="0"/>
            <a:t> </a:t>
          </a:r>
          <a:r>
            <a:rPr lang="en-US" dirty="0" err="1"/>
            <a:t>tích</a:t>
          </a:r>
          <a:r>
            <a:rPr lang="en-US" dirty="0"/>
            <a:t> </a:t>
          </a:r>
          <a:r>
            <a:rPr lang="en-US" dirty="0" err="1"/>
            <a:t>yêu</a:t>
          </a:r>
          <a:r>
            <a:rPr lang="en-US" dirty="0"/>
            <a:t> </a:t>
          </a:r>
          <a:r>
            <a:rPr lang="en-US" dirty="0" err="1"/>
            <a:t>cầu</a:t>
          </a:r>
          <a:r>
            <a:rPr lang="en-US" dirty="0"/>
            <a:t> </a:t>
          </a:r>
          <a:r>
            <a:rPr lang="en-US" dirty="0" err="1"/>
            <a:t>hệ</a:t>
          </a:r>
          <a:r>
            <a:rPr lang="en-US" dirty="0"/>
            <a:t> </a:t>
          </a:r>
          <a:r>
            <a:rPr lang="en-US" dirty="0" err="1"/>
            <a:t>thống</a:t>
          </a:r>
          <a:endParaRPr lang="en-US" dirty="0"/>
        </a:p>
      </dgm:t>
    </dgm:pt>
    <dgm:pt modelId="{6FDDACAF-6F20-46E0-AD5C-9FD6F5FE93F9}" type="parTrans" cxnId="{2EB3D235-7733-4FC8-9E51-A48DD190261F}">
      <dgm:prSet/>
      <dgm:spPr/>
      <dgm:t>
        <a:bodyPr/>
        <a:lstStyle/>
        <a:p>
          <a:endParaRPr lang="en-US"/>
        </a:p>
      </dgm:t>
    </dgm:pt>
    <dgm:pt modelId="{147ED38E-ED18-4578-8777-2A189FF364B9}" type="sibTrans" cxnId="{2EB3D235-7733-4FC8-9E51-A48DD190261F}">
      <dgm:prSet/>
      <dgm:spPr/>
      <dgm:t>
        <a:bodyPr/>
        <a:lstStyle/>
        <a:p>
          <a:endParaRPr lang="en-US"/>
        </a:p>
      </dgm:t>
    </dgm:pt>
    <dgm:pt modelId="{1B2BDF46-315C-421D-A956-81874BD5CFB8}">
      <dgm:prSet/>
      <dgm:spPr/>
      <dgm:t>
        <a:bodyPr/>
        <a:lstStyle/>
        <a:p>
          <a:r>
            <a:rPr lang="en-US" dirty="0"/>
            <a:t>5. </a:t>
          </a:r>
          <a:r>
            <a:rPr lang="en-US" dirty="0" err="1"/>
            <a:t>Các</a:t>
          </a:r>
          <a:r>
            <a:rPr lang="en-US" dirty="0"/>
            <a:t> </a:t>
          </a:r>
          <a:r>
            <a:rPr lang="en-US" dirty="0" err="1"/>
            <a:t>tác</a:t>
          </a:r>
          <a:r>
            <a:rPr lang="en-US" dirty="0"/>
            <a:t> </a:t>
          </a:r>
          <a:r>
            <a:rPr lang="en-US" dirty="0" err="1"/>
            <a:t>nhân</a:t>
          </a:r>
          <a:endParaRPr lang="en-US" dirty="0"/>
        </a:p>
      </dgm:t>
    </dgm:pt>
    <dgm:pt modelId="{CEF3DAF6-24C1-4FC8-8F3B-1FEB383142B4}" type="parTrans" cxnId="{C05741E5-0823-4DC5-A796-011909C1A8BF}">
      <dgm:prSet/>
      <dgm:spPr/>
      <dgm:t>
        <a:bodyPr/>
        <a:lstStyle/>
        <a:p>
          <a:endParaRPr lang="en-US"/>
        </a:p>
      </dgm:t>
    </dgm:pt>
    <dgm:pt modelId="{DA64DC24-2E5C-4868-A90B-9112F6A51D5B}" type="sibTrans" cxnId="{C05741E5-0823-4DC5-A796-011909C1A8BF}">
      <dgm:prSet/>
      <dgm:spPr/>
      <dgm:t>
        <a:bodyPr/>
        <a:lstStyle/>
        <a:p>
          <a:endParaRPr lang="en-US"/>
        </a:p>
      </dgm:t>
    </dgm:pt>
    <dgm:pt modelId="{6F4E620C-C7BE-4CFB-AED7-A84F5C23E8B2}">
      <dgm:prSet/>
      <dgm:spPr/>
      <dgm:t>
        <a:bodyPr/>
        <a:lstStyle/>
        <a:p>
          <a:r>
            <a:rPr lang="en-US" dirty="0"/>
            <a:t>6. </a:t>
          </a:r>
          <a:r>
            <a:rPr lang="en-US" dirty="0" err="1"/>
            <a:t>Xác</a:t>
          </a:r>
          <a:r>
            <a:rPr lang="en-US" dirty="0"/>
            <a:t> </a:t>
          </a:r>
          <a:r>
            <a:rPr lang="en-US" dirty="0" err="1"/>
            <a:t>định</a:t>
          </a:r>
          <a:r>
            <a:rPr lang="en-US" dirty="0"/>
            <a:t> use case </a:t>
          </a:r>
          <a:r>
            <a:rPr lang="en-US" dirty="0" err="1"/>
            <a:t>của</a:t>
          </a:r>
          <a:r>
            <a:rPr lang="en-US" dirty="0"/>
            <a:t> </a:t>
          </a:r>
          <a:r>
            <a:rPr lang="en-US" dirty="0" err="1"/>
            <a:t>từng</a:t>
          </a:r>
          <a:r>
            <a:rPr lang="en-US" dirty="0"/>
            <a:t> </a:t>
          </a:r>
          <a:r>
            <a:rPr lang="en-US" dirty="0" err="1"/>
            <a:t>tác</a:t>
          </a:r>
          <a:r>
            <a:rPr lang="en-US" dirty="0"/>
            <a:t> </a:t>
          </a:r>
          <a:r>
            <a:rPr lang="en-US" dirty="0" err="1"/>
            <a:t>nhân</a:t>
          </a:r>
          <a:endParaRPr lang="en-US" dirty="0"/>
        </a:p>
      </dgm:t>
    </dgm:pt>
    <dgm:pt modelId="{991FBFCF-FCC3-4432-89B8-0AC83CA0BC54}" type="parTrans" cxnId="{E7E9EDB9-75D7-4033-840B-FDEB8935A6A7}">
      <dgm:prSet/>
      <dgm:spPr/>
      <dgm:t>
        <a:bodyPr/>
        <a:lstStyle/>
        <a:p>
          <a:endParaRPr lang="en-US"/>
        </a:p>
      </dgm:t>
    </dgm:pt>
    <dgm:pt modelId="{037BE70A-8391-4E0C-8731-A95BD403CE5B}" type="sibTrans" cxnId="{E7E9EDB9-75D7-4033-840B-FDEB8935A6A7}">
      <dgm:prSet/>
      <dgm:spPr/>
      <dgm:t>
        <a:bodyPr/>
        <a:lstStyle/>
        <a:p>
          <a:endParaRPr lang="en-US"/>
        </a:p>
      </dgm:t>
    </dgm:pt>
    <dgm:pt modelId="{0A9633DD-A081-4E61-A476-1F4483F0D3AC}">
      <dgm:prSet/>
      <dgm:spPr/>
      <dgm:t>
        <a:bodyPr/>
        <a:lstStyle/>
        <a:p>
          <a:r>
            <a:rPr lang="en-US" dirty="0"/>
            <a:t>7. </a:t>
          </a:r>
          <a:r>
            <a:rPr lang="en-US" dirty="0" err="1"/>
            <a:t>Mô</a:t>
          </a:r>
          <a:r>
            <a:rPr lang="en-US" dirty="0"/>
            <a:t> </a:t>
          </a:r>
          <a:r>
            <a:rPr lang="en-US" dirty="0" err="1"/>
            <a:t>hình</a:t>
          </a:r>
          <a:r>
            <a:rPr lang="en-US" dirty="0"/>
            <a:t> Use case </a:t>
          </a:r>
          <a:r>
            <a:rPr lang="en-US" dirty="0" err="1"/>
            <a:t>của</a:t>
          </a:r>
          <a:r>
            <a:rPr lang="en-US" dirty="0"/>
            <a:t> </a:t>
          </a:r>
          <a:r>
            <a:rPr lang="en-US" dirty="0" err="1"/>
            <a:t>khách</a:t>
          </a:r>
          <a:r>
            <a:rPr lang="en-US" dirty="0"/>
            <a:t> </a:t>
          </a:r>
          <a:r>
            <a:rPr lang="en-US" dirty="0" err="1"/>
            <a:t>hàng</a:t>
          </a:r>
          <a:endParaRPr lang="en-US" dirty="0"/>
        </a:p>
      </dgm:t>
    </dgm:pt>
    <dgm:pt modelId="{A17DC81A-D01F-494B-9167-F7BFAC04A7D2}" type="sibTrans" cxnId="{AE1AFF11-E5FC-473B-B09A-9A5C9860F01E}">
      <dgm:prSet/>
      <dgm:spPr/>
      <dgm:t>
        <a:bodyPr/>
        <a:lstStyle/>
        <a:p>
          <a:endParaRPr lang="en-US"/>
        </a:p>
      </dgm:t>
    </dgm:pt>
    <dgm:pt modelId="{3D5B8FB7-C42B-4319-9B21-B55B8550EDB8}" type="parTrans" cxnId="{AE1AFF11-E5FC-473B-B09A-9A5C9860F01E}">
      <dgm:prSet/>
      <dgm:spPr/>
      <dgm:t>
        <a:bodyPr/>
        <a:lstStyle/>
        <a:p>
          <a:endParaRPr lang="en-US"/>
        </a:p>
      </dgm:t>
    </dgm:pt>
    <dgm:pt modelId="{E28A4D34-7B24-4ED7-AC39-8D419511B84B}">
      <dgm:prSet/>
      <dgm:spPr/>
      <dgm:t>
        <a:bodyPr/>
        <a:lstStyle/>
        <a:p>
          <a:r>
            <a:rPr lang="en-US" dirty="0"/>
            <a:t>8. </a:t>
          </a:r>
          <a:r>
            <a:rPr lang="en-US" dirty="0" err="1"/>
            <a:t>Lưu</a:t>
          </a:r>
          <a:r>
            <a:rPr lang="en-US" dirty="0"/>
            <a:t> </a:t>
          </a:r>
          <a:r>
            <a:rPr lang="en-US" dirty="0" err="1"/>
            <a:t>trữ</a:t>
          </a:r>
          <a:r>
            <a:rPr lang="en-US" dirty="0"/>
            <a:t> </a:t>
          </a:r>
          <a:r>
            <a:rPr lang="en-US" dirty="0" err="1"/>
            <a:t>dữ</a:t>
          </a:r>
          <a:r>
            <a:rPr lang="en-US" dirty="0"/>
            <a:t> </a:t>
          </a:r>
          <a:r>
            <a:rPr lang="en-US" dirty="0" err="1"/>
            <a:t>liệu</a:t>
          </a:r>
          <a:endParaRPr lang="en-US" dirty="0"/>
        </a:p>
      </dgm:t>
    </dgm:pt>
    <dgm:pt modelId="{D82760C0-7082-479B-9BB7-2816075F083E}" type="sibTrans" cxnId="{A6D5F28B-4B69-4803-A5A4-A900F4FBE0B3}">
      <dgm:prSet/>
      <dgm:spPr/>
      <dgm:t>
        <a:bodyPr/>
        <a:lstStyle/>
        <a:p>
          <a:endParaRPr lang="en-US"/>
        </a:p>
      </dgm:t>
    </dgm:pt>
    <dgm:pt modelId="{3379A29C-0F6E-44C5-BB6F-BBEB1E547E48}" type="parTrans" cxnId="{A6D5F28B-4B69-4803-A5A4-A900F4FBE0B3}">
      <dgm:prSet/>
      <dgm:spPr/>
      <dgm:t>
        <a:bodyPr/>
        <a:lstStyle/>
        <a:p>
          <a:endParaRPr lang="en-US"/>
        </a:p>
      </dgm:t>
    </dgm:pt>
    <dgm:pt modelId="{A76796F6-817A-402E-8F76-996F9135A40C}" type="pres">
      <dgm:prSet presAssocID="{F840E155-B8BC-49B6-9E43-6BE0B681B031}" presName="linear" presStyleCnt="0">
        <dgm:presLayoutVars>
          <dgm:animLvl val="lvl"/>
          <dgm:resizeHandles val="exact"/>
        </dgm:presLayoutVars>
      </dgm:prSet>
      <dgm:spPr/>
    </dgm:pt>
    <dgm:pt modelId="{E708BB4C-7179-4585-A975-68F6951D0446}" type="pres">
      <dgm:prSet presAssocID="{9412C5A0-5E71-452A-A997-DCC659BF7D7E}" presName="parentText" presStyleLbl="node1" presStyleIdx="0" presStyleCnt="8">
        <dgm:presLayoutVars>
          <dgm:chMax val="0"/>
          <dgm:bulletEnabled val="1"/>
        </dgm:presLayoutVars>
      </dgm:prSet>
      <dgm:spPr/>
    </dgm:pt>
    <dgm:pt modelId="{76C4DDA1-A859-40C3-98D6-2E72152D68F2}" type="pres">
      <dgm:prSet presAssocID="{4BE543D0-7C34-4A0C-BDAC-54B316EC9345}" presName="spacer" presStyleCnt="0"/>
      <dgm:spPr/>
    </dgm:pt>
    <dgm:pt modelId="{7B5A4C62-4877-4899-AB91-C2315E9E9658}" type="pres">
      <dgm:prSet presAssocID="{8C9CF9A2-3310-44AB-B20A-383A3DC6F5D5}" presName="parentText" presStyleLbl="node1" presStyleIdx="1" presStyleCnt="8">
        <dgm:presLayoutVars>
          <dgm:chMax val="0"/>
          <dgm:bulletEnabled val="1"/>
        </dgm:presLayoutVars>
      </dgm:prSet>
      <dgm:spPr/>
    </dgm:pt>
    <dgm:pt modelId="{B6EE29EE-304D-4DEA-A630-909DA0D7300D}" type="pres">
      <dgm:prSet presAssocID="{093C901F-AFC5-48EB-B648-636494A93017}" presName="spacer" presStyleCnt="0"/>
      <dgm:spPr/>
    </dgm:pt>
    <dgm:pt modelId="{BDA004EB-AA21-48A4-B935-73B6CF5399CA}" type="pres">
      <dgm:prSet presAssocID="{16E8E9D4-4278-4D41-9BD2-20A829335F11}" presName="parentText" presStyleLbl="node1" presStyleIdx="2" presStyleCnt="8">
        <dgm:presLayoutVars>
          <dgm:chMax val="0"/>
          <dgm:bulletEnabled val="1"/>
        </dgm:presLayoutVars>
      </dgm:prSet>
      <dgm:spPr/>
    </dgm:pt>
    <dgm:pt modelId="{9AFB0170-BC5F-46AC-A2C1-9C685B644B9D}" type="pres">
      <dgm:prSet presAssocID="{715FF7EC-4807-425F-9589-A808B490AC38}" presName="spacer" presStyleCnt="0"/>
      <dgm:spPr/>
    </dgm:pt>
    <dgm:pt modelId="{A38FC26B-CD4A-4BF8-8BC1-6DA7AF1F8B7D}" type="pres">
      <dgm:prSet presAssocID="{ECD8E3FF-096F-4CAA-BD3E-B1A3CD63C515}" presName="parentText" presStyleLbl="node1" presStyleIdx="3" presStyleCnt="8">
        <dgm:presLayoutVars>
          <dgm:chMax val="0"/>
          <dgm:bulletEnabled val="1"/>
        </dgm:presLayoutVars>
      </dgm:prSet>
      <dgm:spPr/>
    </dgm:pt>
    <dgm:pt modelId="{12AC95D2-57E4-442D-B59D-4EB8E749B9F8}" type="pres">
      <dgm:prSet presAssocID="{147ED38E-ED18-4578-8777-2A189FF364B9}" presName="spacer" presStyleCnt="0"/>
      <dgm:spPr/>
    </dgm:pt>
    <dgm:pt modelId="{05BD7112-4740-4E8B-976C-B3C1A3689B9B}" type="pres">
      <dgm:prSet presAssocID="{1B2BDF46-315C-421D-A956-81874BD5CFB8}" presName="parentText" presStyleLbl="node1" presStyleIdx="4" presStyleCnt="8">
        <dgm:presLayoutVars>
          <dgm:chMax val="0"/>
          <dgm:bulletEnabled val="1"/>
        </dgm:presLayoutVars>
      </dgm:prSet>
      <dgm:spPr/>
    </dgm:pt>
    <dgm:pt modelId="{244AB1FA-D700-4F33-B44C-7EF1FA523A0F}" type="pres">
      <dgm:prSet presAssocID="{DA64DC24-2E5C-4868-A90B-9112F6A51D5B}" presName="spacer" presStyleCnt="0"/>
      <dgm:spPr/>
    </dgm:pt>
    <dgm:pt modelId="{4B43975F-0C9A-42AA-8CCC-A0B8987CDCE5}" type="pres">
      <dgm:prSet presAssocID="{6F4E620C-C7BE-4CFB-AED7-A84F5C23E8B2}" presName="parentText" presStyleLbl="node1" presStyleIdx="5" presStyleCnt="8">
        <dgm:presLayoutVars>
          <dgm:chMax val="0"/>
          <dgm:bulletEnabled val="1"/>
        </dgm:presLayoutVars>
      </dgm:prSet>
      <dgm:spPr/>
    </dgm:pt>
    <dgm:pt modelId="{79F4C19E-CDE2-486F-84C9-E5DEFE52C488}" type="pres">
      <dgm:prSet presAssocID="{037BE70A-8391-4E0C-8731-A95BD403CE5B}" presName="spacer" presStyleCnt="0"/>
      <dgm:spPr/>
    </dgm:pt>
    <dgm:pt modelId="{5FEE24E1-B12F-4F26-AA6B-CF16F3EAB1D3}" type="pres">
      <dgm:prSet presAssocID="{0A9633DD-A081-4E61-A476-1F4483F0D3AC}" presName="parentText" presStyleLbl="node1" presStyleIdx="6" presStyleCnt="8">
        <dgm:presLayoutVars>
          <dgm:chMax val="0"/>
          <dgm:bulletEnabled val="1"/>
        </dgm:presLayoutVars>
      </dgm:prSet>
      <dgm:spPr/>
    </dgm:pt>
    <dgm:pt modelId="{CB3B7BF6-1F38-4B22-AD21-ADCD09A938CD}" type="pres">
      <dgm:prSet presAssocID="{A17DC81A-D01F-494B-9167-F7BFAC04A7D2}" presName="spacer" presStyleCnt="0"/>
      <dgm:spPr/>
    </dgm:pt>
    <dgm:pt modelId="{1A21DAC8-8ABF-4DE3-94F2-90D614B35CC1}" type="pres">
      <dgm:prSet presAssocID="{E28A4D34-7B24-4ED7-AC39-8D419511B84B}" presName="parentText" presStyleLbl="node1" presStyleIdx="7" presStyleCnt="8">
        <dgm:presLayoutVars>
          <dgm:chMax val="0"/>
          <dgm:bulletEnabled val="1"/>
        </dgm:presLayoutVars>
      </dgm:prSet>
      <dgm:spPr/>
    </dgm:pt>
  </dgm:ptLst>
  <dgm:cxnLst>
    <dgm:cxn modelId="{AE1AFF11-E5FC-473B-B09A-9A5C9860F01E}" srcId="{F840E155-B8BC-49B6-9E43-6BE0B681B031}" destId="{0A9633DD-A081-4E61-A476-1F4483F0D3AC}" srcOrd="6" destOrd="0" parTransId="{3D5B8FB7-C42B-4319-9B21-B55B8550EDB8}" sibTransId="{A17DC81A-D01F-494B-9167-F7BFAC04A7D2}"/>
    <dgm:cxn modelId="{43909F15-B48B-40D0-A901-9A417D476FC0}" type="presOf" srcId="{9412C5A0-5E71-452A-A997-DCC659BF7D7E}" destId="{E708BB4C-7179-4585-A975-68F6951D0446}" srcOrd="0" destOrd="0" presId="urn:microsoft.com/office/officeart/2005/8/layout/vList2"/>
    <dgm:cxn modelId="{3C5B1833-ECE2-4458-8DD5-F51D4D39E165}" type="presOf" srcId="{F840E155-B8BC-49B6-9E43-6BE0B681B031}" destId="{A76796F6-817A-402E-8F76-996F9135A40C}" srcOrd="0" destOrd="0" presId="urn:microsoft.com/office/officeart/2005/8/layout/vList2"/>
    <dgm:cxn modelId="{2EB3D235-7733-4FC8-9E51-A48DD190261F}" srcId="{F840E155-B8BC-49B6-9E43-6BE0B681B031}" destId="{ECD8E3FF-096F-4CAA-BD3E-B1A3CD63C515}" srcOrd="3" destOrd="0" parTransId="{6FDDACAF-6F20-46E0-AD5C-9FD6F5FE93F9}" sibTransId="{147ED38E-ED18-4578-8777-2A189FF364B9}"/>
    <dgm:cxn modelId="{F0C08162-CD43-4024-AE9D-8E43FC2900D5}" type="presOf" srcId="{16E8E9D4-4278-4D41-9BD2-20A829335F11}" destId="{BDA004EB-AA21-48A4-B935-73B6CF5399CA}" srcOrd="0" destOrd="0" presId="urn:microsoft.com/office/officeart/2005/8/layout/vList2"/>
    <dgm:cxn modelId="{AF86A944-41AE-48BF-A2A8-DB7E186A16A4}" type="presOf" srcId="{E28A4D34-7B24-4ED7-AC39-8D419511B84B}" destId="{1A21DAC8-8ABF-4DE3-94F2-90D614B35CC1}" srcOrd="0" destOrd="0" presId="urn:microsoft.com/office/officeart/2005/8/layout/vList2"/>
    <dgm:cxn modelId="{AFE91949-E601-446A-98F5-B10CE2C8A3B4}" srcId="{F840E155-B8BC-49B6-9E43-6BE0B681B031}" destId="{9412C5A0-5E71-452A-A997-DCC659BF7D7E}" srcOrd="0" destOrd="0" parTransId="{4370F9D6-FB9A-4CE1-9EE6-D038DA0C5911}" sibTransId="{4BE543D0-7C34-4A0C-BDAC-54B316EC9345}"/>
    <dgm:cxn modelId="{0B867172-1D53-4B59-8ED3-5392C1E9618E}" type="presOf" srcId="{1B2BDF46-315C-421D-A956-81874BD5CFB8}" destId="{05BD7112-4740-4E8B-976C-B3C1A3689B9B}" srcOrd="0" destOrd="0" presId="urn:microsoft.com/office/officeart/2005/8/layout/vList2"/>
    <dgm:cxn modelId="{1A058974-6972-4880-A442-6AAC4874245D}" srcId="{F840E155-B8BC-49B6-9E43-6BE0B681B031}" destId="{16E8E9D4-4278-4D41-9BD2-20A829335F11}" srcOrd="2" destOrd="0" parTransId="{4B3E1BE2-57E0-4407-A57E-15BB58B0148E}" sibTransId="{715FF7EC-4807-425F-9589-A808B490AC38}"/>
    <dgm:cxn modelId="{2F2D0357-8368-4D59-A5A6-72E60484A2EB}" type="presOf" srcId="{0A9633DD-A081-4E61-A476-1F4483F0D3AC}" destId="{5FEE24E1-B12F-4F26-AA6B-CF16F3EAB1D3}" srcOrd="0" destOrd="0" presId="urn:microsoft.com/office/officeart/2005/8/layout/vList2"/>
    <dgm:cxn modelId="{C3710F7A-86C8-46B2-A306-F28701867013}" type="presOf" srcId="{6F4E620C-C7BE-4CFB-AED7-A84F5C23E8B2}" destId="{4B43975F-0C9A-42AA-8CCC-A0B8987CDCE5}" srcOrd="0" destOrd="0" presId="urn:microsoft.com/office/officeart/2005/8/layout/vList2"/>
    <dgm:cxn modelId="{A6D5F28B-4B69-4803-A5A4-A900F4FBE0B3}" srcId="{F840E155-B8BC-49B6-9E43-6BE0B681B031}" destId="{E28A4D34-7B24-4ED7-AC39-8D419511B84B}" srcOrd="7" destOrd="0" parTransId="{3379A29C-0F6E-44C5-BB6F-BBEB1E547E48}" sibTransId="{D82760C0-7082-479B-9BB7-2816075F083E}"/>
    <dgm:cxn modelId="{2AE7D7AC-D76E-462D-A423-E3D9DB060C0F}" type="presOf" srcId="{ECD8E3FF-096F-4CAA-BD3E-B1A3CD63C515}" destId="{A38FC26B-CD4A-4BF8-8BC1-6DA7AF1F8B7D}" srcOrd="0" destOrd="0" presId="urn:microsoft.com/office/officeart/2005/8/layout/vList2"/>
    <dgm:cxn modelId="{E7E9EDB9-75D7-4033-840B-FDEB8935A6A7}" srcId="{F840E155-B8BC-49B6-9E43-6BE0B681B031}" destId="{6F4E620C-C7BE-4CFB-AED7-A84F5C23E8B2}" srcOrd="5" destOrd="0" parTransId="{991FBFCF-FCC3-4432-89B8-0AC83CA0BC54}" sibTransId="{037BE70A-8391-4E0C-8731-A95BD403CE5B}"/>
    <dgm:cxn modelId="{C05741E5-0823-4DC5-A796-011909C1A8BF}" srcId="{F840E155-B8BC-49B6-9E43-6BE0B681B031}" destId="{1B2BDF46-315C-421D-A956-81874BD5CFB8}" srcOrd="4" destOrd="0" parTransId="{CEF3DAF6-24C1-4FC8-8F3B-1FEB383142B4}" sibTransId="{DA64DC24-2E5C-4868-A90B-9112F6A51D5B}"/>
    <dgm:cxn modelId="{99B893E9-3CED-4E21-8DB3-9E0FD78F5164}" type="presOf" srcId="{8C9CF9A2-3310-44AB-B20A-383A3DC6F5D5}" destId="{7B5A4C62-4877-4899-AB91-C2315E9E9658}" srcOrd="0" destOrd="0" presId="urn:microsoft.com/office/officeart/2005/8/layout/vList2"/>
    <dgm:cxn modelId="{E52518F5-F5AF-4A91-A62C-CB42189E1E70}" srcId="{F840E155-B8BC-49B6-9E43-6BE0B681B031}" destId="{8C9CF9A2-3310-44AB-B20A-383A3DC6F5D5}" srcOrd="1" destOrd="0" parTransId="{C399197F-073C-46A0-9B28-7412F1F58684}" sibTransId="{093C901F-AFC5-48EB-B648-636494A93017}"/>
    <dgm:cxn modelId="{549A58B3-0153-4926-AC27-03364170B514}" type="presParOf" srcId="{A76796F6-817A-402E-8F76-996F9135A40C}" destId="{E708BB4C-7179-4585-A975-68F6951D0446}" srcOrd="0" destOrd="0" presId="urn:microsoft.com/office/officeart/2005/8/layout/vList2"/>
    <dgm:cxn modelId="{3FF2FE49-2FF5-44AC-8536-CDEF0C202218}" type="presParOf" srcId="{A76796F6-817A-402E-8F76-996F9135A40C}" destId="{76C4DDA1-A859-40C3-98D6-2E72152D68F2}" srcOrd="1" destOrd="0" presId="urn:microsoft.com/office/officeart/2005/8/layout/vList2"/>
    <dgm:cxn modelId="{6CC91543-724B-4950-B33E-E8FCBDF2BEA2}" type="presParOf" srcId="{A76796F6-817A-402E-8F76-996F9135A40C}" destId="{7B5A4C62-4877-4899-AB91-C2315E9E9658}" srcOrd="2" destOrd="0" presId="urn:microsoft.com/office/officeart/2005/8/layout/vList2"/>
    <dgm:cxn modelId="{28BE9F7E-F5BF-4CFF-BA46-6CF519C0CEC1}" type="presParOf" srcId="{A76796F6-817A-402E-8F76-996F9135A40C}" destId="{B6EE29EE-304D-4DEA-A630-909DA0D7300D}" srcOrd="3" destOrd="0" presId="urn:microsoft.com/office/officeart/2005/8/layout/vList2"/>
    <dgm:cxn modelId="{F9C0485B-5E9E-4D3E-848D-68384813DF7C}" type="presParOf" srcId="{A76796F6-817A-402E-8F76-996F9135A40C}" destId="{BDA004EB-AA21-48A4-B935-73B6CF5399CA}" srcOrd="4" destOrd="0" presId="urn:microsoft.com/office/officeart/2005/8/layout/vList2"/>
    <dgm:cxn modelId="{58D8B5D3-B508-41F1-859D-1AE279CC6845}" type="presParOf" srcId="{A76796F6-817A-402E-8F76-996F9135A40C}" destId="{9AFB0170-BC5F-46AC-A2C1-9C685B644B9D}" srcOrd="5" destOrd="0" presId="urn:microsoft.com/office/officeart/2005/8/layout/vList2"/>
    <dgm:cxn modelId="{07A61AF1-1AB2-44DA-BC13-BD99DB3C507E}" type="presParOf" srcId="{A76796F6-817A-402E-8F76-996F9135A40C}" destId="{A38FC26B-CD4A-4BF8-8BC1-6DA7AF1F8B7D}" srcOrd="6" destOrd="0" presId="urn:microsoft.com/office/officeart/2005/8/layout/vList2"/>
    <dgm:cxn modelId="{6C279E54-79FF-4F46-8F2E-09B3C9E5BE49}" type="presParOf" srcId="{A76796F6-817A-402E-8F76-996F9135A40C}" destId="{12AC95D2-57E4-442D-B59D-4EB8E749B9F8}" srcOrd="7" destOrd="0" presId="urn:microsoft.com/office/officeart/2005/8/layout/vList2"/>
    <dgm:cxn modelId="{B570BC58-250A-4B92-8846-AF7A533DB59E}" type="presParOf" srcId="{A76796F6-817A-402E-8F76-996F9135A40C}" destId="{05BD7112-4740-4E8B-976C-B3C1A3689B9B}" srcOrd="8" destOrd="0" presId="urn:microsoft.com/office/officeart/2005/8/layout/vList2"/>
    <dgm:cxn modelId="{DE8798AC-4A38-45AE-A888-CAE569A3CCB3}" type="presParOf" srcId="{A76796F6-817A-402E-8F76-996F9135A40C}" destId="{244AB1FA-D700-4F33-B44C-7EF1FA523A0F}" srcOrd="9" destOrd="0" presId="urn:microsoft.com/office/officeart/2005/8/layout/vList2"/>
    <dgm:cxn modelId="{E5A4EF25-D7DC-4760-B31F-B4F30D609339}" type="presParOf" srcId="{A76796F6-817A-402E-8F76-996F9135A40C}" destId="{4B43975F-0C9A-42AA-8CCC-A0B8987CDCE5}" srcOrd="10" destOrd="0" presId="urn:microsoft.com/office/officeart/2005/8/layout/vList2"/>
    <dgm:cxn modelId="{E7B2F9EA-50B8-4F31-AC81-6424C1A5663C}" type="presParOf" srcId="{A76796F6-817A-402E-8F76-996F9135A40C}" destId="{79F4C19E-CDE2-486F-84C9-E5DEFE52C488}" srcOrd="11" destOrd="0" presId="urn:microsoft.com/office/officeart/2005/8/layout/vList2"/>
    <dgm:cxn modelId="{66A8628D-9873-4CA1-A625-A3C69FBC3902}" type="presParOf" srcId="{A76796F6-817A-402E-8F76-996F9135A40C}" destId="{5FEE24E1-B12F-4F26-AA6B-CF16F3EAB1D3}" srcOrd="12" destOrd="0" presId="urn:microsoft.com/office/officeart/2005/8/layout/vList2"/>
    <dgm:cxn modelId="{A3DD5F7C-F6F7-47FD-ABDB-2039D543DD47}" type="presParOf" srcId="{A76796F6-817A-402E-8F76-996F9135A40C}" destId="{CB3B7BF6-1F38-4B22-AD21-ADCD09A938CD}" srcOrd="13" destOrd="0" presId="urn:microsoft.com/office/officeart/2005/8/layout/vList2"/>
    <dgm:cxn modelId="{C2F9CC32-1449-4C43-8715-935D6F964F76}" type="presParOf" srcId="{A76796F6-817A-402E-8F76-996F9135A40C}" destId="{1A21DAC8-8ABF-4DE3-94F2-90D614B35CC1}"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08BB4C-7179-4585-A975-68F6951D0446}">
      <dsp:nvSpPr>
        <dsp:cNvPr id="0" name=""/>
        <dsp:cNvSpPr/>
      </dsp:nvSpPr>
      <dsp:spPr>
        <a:xfrm>
          <a:off x="0" y="218158"/>
          <a:ext cx="7004515" cy="52767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1. </a:t>
          </a:r>
          <a:r>
            <a:rPr lang="en-US" sz="2200" kern="1200" dirty="0" err="1"/>
            <a:t>Các</a:t>
          </a:r>
          <a:r>
            <a:rPr lang="en-US" sz="2200" kern="1200" dirty="0"/>
            <a:t> </a:t>
          </a:r>
          <a:r>
            <a:rPr lang="en-US" sz="2200" kern="1200" dirty="0" err="1"/>
            <a:t>ngôn</a:t>
          </a:r>
          <a:r>
            <a:rPr lang="en-US" sz="2200" kern="1200" dirty="0"/>
            <a:t> </a:t>
          </a:r>
          <a:r>
            <a:rPr lang="en-US" sz="2200" kern="1200" dirty="0" err="1"/>
            <a:t>ngữ</a:t>
          </a:r>
          <a:r>
            <a:rPr lang="en-US" sz="2200" kern="1200" dirty="0"/>
            <a:t> </a:t>
          </a:r>
          <a:r>
            <a:rPr lang="en-US" sz="2200" kern="1200" dirty="0" err="1"/>
            <a:t>lập</a:t>
          </a:r>
          <a:r>
            <a:rPr lang="en-US" sz="2200" kern="1200" dirty="0"/>
            <a:t> </a:t>
          </a:r>
          <a:r>
            <a:rPr lang="en-US" sz="2200" kern="1200" dirty="0" err="1"/>
            <a:t>trình</a:t>
          </a:r>
          <a:r>
            <a:rPr lang="en-US" sz="2200" kern="1200" dirty="0"/>
            <a:t> </a:t>
          </a:r>
          <a:r>
            <a:rPr lang="en-US" sz="2200" kern="1200" dirty="0" err="1"/>
            <a:t>Được</a:t>
          </a:r>
          <a:r>
            <a:rPr lang="en-US" sz="2200" kern="1200" dirty="0"/>
            <a:t> </a:t>
          </a:r>
          <a:r>
            <a:rPr lang="en-US" sz="2200" kern="1200" dirty="0" err="1"/>
            <a:t>sử</a:t>
          </a:r>
          <a:r>
            <a:rPr lang="en-US" sz="2200" kern="1200" dirty="0"/>
            <a:t> </a:t>
          </a:r>
          <a:r>
            <a:rPr lang="en-US" sz="2200" kern="1200" dirty="0" err="1"/>
            <a:t>dụng</a:t>
          </a:r>
          <a:r>
            <a:rPr lang="en-US" sz="2200" kern="1200" dirty="0"/>
            <a:t> </a:t>
          </a:r>
          <a:r>
            <a:rPr lang="en-US" sz="2200" kern="1200" dirty="0" err="1"/>
            <a:t>trong</a:t>
          </a:r>
          <a:r>
            <a:rPr lang="en-US" sz="2200" kern="1200" dirty="0"/>
            <a:t> web</a:t>
          </a:r>
        </a:p>
      </dsp:txBody>
      <dsp:txXfrm>
        <a:off x="25759" y="243917"/>
        <a:ext cx="6952997" cy="476152"/>
      </dsp:txXfrm>
    </dsp:sp>
    <dsp:sp modelId="{7B5A4C62-4877-4899-AB91-C2315E9E9658}">
      <dsp:nvSpPr>
        <dsp:cNvPr id="0" name=""/>
        <dsp:cNvSpPr/>
      </dsp:nvSpPr>
      <dsp:spPr>
        <a:xfrm>
          <a:off x="0" y="809188"/>
          <a:ext cx="7004515" cy="52767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2. </a:t>
          </a:r>
          <a:r>
            <a:rPr lang="en-US" sz="2200" kern="1200" dirty="0" err="1"/>
            <a:t>Cách</a:t>
          </a:r>
          <a:r>
            <a:rPr lang="en-US" sz="2200" kern="1200" dirty="0"/>
            <a:t> </a:t>
          </a:r>
          <a:r>
            <a:rPr lang="en-US" sz="2200" kern="1200" dirty="0" err="1"/>
            <a:t>thức</a:t>
          </a:r>
          <a:r>
            <a:rPr lang="en-US" sz="2200" kern="1200" dirty="0"/>
            <a:t> </a:t>
          </a:r>
          <a:r>
            <a:rPr lang="en-US" sz="2200" kern="1200" dirty="0" err="1"/>
            <a:t>hoạt</a:t>
          </a:r>
          <a:r>
            <a:rPr lang="en-US" sz="2200" kern="1200" dirty="0"/>
            <a:t> </a:t>
          </a:r>
          <a:r>
            <a:rPr lang="en-US" sz="2200" kern="1200" dirty="0" err="1"/>
            <a:t>động</a:t>
          </a:r>
          <a:r>
            <a:rPr lang="en-US" sz="2200" kern="1200" dirty="0"/>
            <a:t> </a:t>
          </a:r>
          <a:r>
            <a:rPr lang="en-US" sz="2200" kern="1200" dirty="0" err="1"/>
            <a:t>của</a:t>
          </a:r>
          <a:r>
            <a:rPr lang="en-US" sz="2200" kern="1200" dirty="0"/>
            <a:t> </a:t>
          </a:r>
          <a:r>
            <a:rPr lang="en-US" sz="2200" kern="1200" dirty="0" err="1"/>
            <a:t>các</a:t>
          </a:r>
          <a:r>
            <a:rPr lang="en-US" sz="2200" kern="1200" dirty="0"/>
            <a:t> </a:t>
          </a:r>
          <a:r>
            <a:rPr lang="en-US" sz="2200" kern="1200" dirty="0" err="1"/>
            <a:t>ngôn</a:t>
          </a:r>
          <a:r>
            <a:rPr lang="en-US" sz="2200" kern="1200" dirty="0"/>
            <a:t> </a:t>
          </a:r>
          <a:r>
            <a:rPr lang="en-US" sz="2200" kern="1200" dirty="0" err="1"/>
            <a:t>ngữ</a:t>
          </a:r>
          <a:r>
            <a:rPr lang="en-US" sz="2200" kern="1200" dirty="0"/>
            <a:t> </a:t>
          </a:r>
          <a:r>
            <a:rPr lang="en-US" sz="2200" kern="1200" dirty="0" err="1"/>
            <a:t>trong</a:t>
          </a:r>
          <a:r>
            <a:rPr lang="en-US" sz="2200" kern="1200" dirty="0"/>
            <a:t> </a:t>
          </a:r>
          <a:r>
            <a:rPr lang="en-US" sz="2200" kern="1200" dirty="0" err="1"/>
            <a:t>trang</a:t>
          </a:r>
          <a:r>
            <a:rPr lang="en-US" sz="2200" kern="1200" dirty="0"/>
            <a:t> web</a:t>
          </a:r>
        </a:p>
      </dsp:txBody>
      <dsp:txXfrm>
        <a:off x="25759" y="834947"/>
        <a:ext cx="6952997" cy="476152"/>
      </dsp:txXfrm>
    </dsp:sp>
    <dsp:sp modelId="{BDA004EB-AA21-48A4-B935-73B6CF5399CA}">
      <dsp:nvSpPr>
        <dsp:cNvPr id="0" name=""/>
        <dsp:cNvSpPr/>
      </dsp:nvSpPr>
      <dsp:spPr>
        <a:xfrm>
          <a:off x="0" y="1400218"/>
          <a:ext cx="7004515" cy="52767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3. </a:t>
          </a:r>
          <a:r>
            <a:rPr lang="en-US" sz="2200" kern="1200" dirty="0" err="1"/>
            <a:t>Hoạt</a:t>
          </a:r>
          <a:r>
            <a:rPr lang="en-US" sz="2200" kern="1200" dirty="0"/>
            <a:t> </a:t>
          </a:r>
          <a:r>
            <a:rPr lang="en-US" sz="2200" kern="1200" dirty="0" err="1"/>
            <a:t>động</a:t>
          </a:r>
          <a:r>
            <a:rPr lang="en-US" sz="2200" kern="1200" dirty="0"/>
            <a:t> </a:t>
          </a:r>
          <a:r>
            <a:rPr lang="en-US" sz="2200" kern="1200" dirty="0" err="1"/>
            <a:t>mua</a:t>
          </a:r>
          <a:r>
            <a:rPr lang="en-US" sz="2200" kern="1200" dirty="0"/>
            <a:t> </a:t>
          </a:r>
          <a:r>
            <a:rPr lang="en-US" sz="2200" kern="1200" dirty="0" err="1"/>
            <a:t>bán</a:t>
          </a:r>
          <a:r>
            <a:rPr lang="en-US" sz="2200" kern="1200" dirty="0"/>
            <a:t> </a:t>
          </a:r>
          <a:r>
            <a:rPr lang="en-US" sz="2200" kern="1200" dirty="0" err="1"/>
            <a:t>trên</a:t>
          </a:r>
          <a:r>
            <a:rPr lang="en-US" sz="2200" kern="1200" dirty="0"/>
            <a:t> website</a:t>
          </a:r>
        </a:p>
      </dsp:txBody>
      <dsp:txXfrm>
        <a:off x="25759" y="1425977"/>
        <a:ext cx="6952997" cy="476152"/>
      </dsp:txXfrm>
    </dsp:sp>
    <dsp:sp modelId="{A38FC26B-CD4A-4BF8-8BC1-6DA7AF1F8B7D}">
      <dsp:nvSpPr>
        <dsp:cNvPr id="0" name=""/>
        <dsp:cNvSpPr/>
      </dsp:nvSpPr>
      <dsp:spPr>
        <a:xfrm>
          <a:off x="0" y="1991248"/>
          <a:ext cx="7004515" cy="52767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4. </a:t>
          </a:r>
          <a:r>
            <a:rPr lang="en-US" sz="2200" kern="1200" dirty="0" err="1"/>
            <a:t>Phân</a:t>
          </a:r>
          <a:r>
            <a:rPr lang="en-US" sz="2200" kern="1200" dirty="0"/>
            <a:t> </a:t>
          </a:r>
          <a:r>
            <a:rPr lang="en-US" sz="2200" kern="1200" dirty="0" err="1"/>
            <a:t>tích</a:t>
          </a:r>
          <a:r>
            <a:rPr lang="en-US" sz="2200" kern="1200" dirty="0"/>
            <a:t> </a:t>
          </a:r>
          <a:r>
            <a:rPr lang="en-US" sz="2200" kern="1200" dirty="0" err="1"/>
            <a:t>yêu</a:t>
          </a:r>
          <a:r>
            <a:rPr lang="en-US" sz="2200" kern="1200" dirty="0"/>
            <a:t> </a:t>
          </a:r>
          <a:r>
            <a:rPr lang="en-US" sz="2200" kern="1200" dirty="0" err="1"/>
            <a:t>cầu</a:t>
          </a:r>
          <a:r>
            <a:rPr lang="en-US" sz="2200" kern="1200" dirty="0"/>
            <a:t> </a:t>
          </a:r>
          <a:r>
            <a:rPr lang="en-US" sz="2200" kern="1200" dirty="0" err="1"/>
            <a:t>hệ</a:t>
          </a:r>
          <a:r>
            <a:rPr lang="en-US" sz="2200" kern="1200" dirty="0"/>
            <a:t> </a:t>
          </a:r>
          <a:r>
            <a:rPr lang="en-US" sz="2200" kern="1200" dirty="0" err="1"/>
            <a:t>thống</a:t>
          </a:r>
          <a:endParaRPr lang="en-US" sz="2200" kern="1200" dirty="0"/>
        </a:p>
      </dsp:txBody>
      <dsp:txXfrm>
        <a:off x="25759" y="2017007"/>
        <a:ext cx="6952997" cy="476152"/>
      </dsp:txXfrm>
    </dsp:sp>
    <dsp:sp modelId="{05BD7112-4740-4E8B-976C-B3C1A3689B9B}">
      <dsp:nvSpPr>
        <dsp:cNvPr id="0" name=""/>
        <dsp:cNvSpPr/>
      </dsp:nvSpPr>
      <dsp:spPr>
        <a:xfrm>
          <a:off x="0" y="2582278"/>
          <a:ext cx="7004515" cy="52767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5. </a:t>
          </a:r>
          <a:r>
            <a:rPr lang="en-US" sz="2200" kern="1200" dirty="0" err="1"/>
            <a:t>Các</a:t>
          </a:r>
          <a:r>
            <a:rPr lang="en-US" sz="2200" kern="1200" dirty="0"/>
            <a:t> </a:t>
          </a:r>
          <a:r>
            <a:rPr lang="en-US" sz="2200" kern="1200" dirty="0" err="1"/>
            <a:t>tác</a:t>
          </a:r>
          <a:r>
            <a:rPr lang="en-US" sz="2200" kern="1200" dirty="0"/>
            <a:t> </a:t>
          </a:r>
          <a:r>
            <a:rPr lang="en-US" sz="2200" kern="1200" dirty="0" err="1"/>
            <a:t>nhân</a:t>
          </a:r>
          <a:endParaRPr lang="en-US" sz="2200" kern="1200" dirty="0"/>
        </a:p>
      </dsp:txBody>
      <dsp:txXfrm>
        <a:off x="25759" y="2608037"/>
        <a:ext cx="6952997" cy="476152"/>
      </dsp:txXfrm>
    </dsp:sp>
    <dsp:sp modelId="{4B43975F-0C9A-42AA-8CCC-A0B8987CDCE5}">
      <dsp:nvSpPr>
        <dsp:cNvPr id="0" name=""/>
        <dsp:cNvSpPr/>
      </dsp:nvSpPr>
      <dsp:spPr>
        <a:xfrm>
          <a:off x="0" y="3173309"/>
          <a:ext cx="7004515" cy="52767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6. </a:t>
          </a:r>
          <a:r>
            <a:rPr lang="en-US" sz="2200" kern="1200" dirty="0" err="1"/>
            <a:t>Xác</a:t>
          </a:r>
          <a:r>
            <a:rPr lang="en-US" sz="2200" kern="1200" dirty="0"/>
            <a:t> </a:t>
          </a:r>
          <a:r>
            <a:rPr lang="en-US" sz="2200" kern="1200" dirty="0" err="1"/>
            <a:t>định</a:t>
          </a:r>
          <a:r>
            <a:rPr lang="en-US" sz="2200" kern="1200" dirty="0"/>
            <a:t> use case </a:t>
          </a:r>
          <a:r>
            <a:rPr lang="en-US" sz="2200" kern="1200" dirty="0" err="1"/>
            <a:t>của</a:t>
          </a:r>
          <a:r>
            <a:rPr lang="en-US" sz="2200" kern="1200" dirty="0"/>
            <a:t> </a:t>
          </a:r>
          <a:r>
            <a:rPr lang="en-US" sz="2200" kern="1200" dirty="0" err="1"/>
            <a:t>từng</a:t>
          </a:r>
          <a:r>
            <a:rPr lang="en-US" sz="2200" kern="1200" dirty="0"/>
            <a:t> </a:t>
          </a:r>
          <a:r>
            <a:rPr lang="en-US" sz="2200" kern="1200" dirty="0" err="1"/>
            <a:t>tác</a:t>
          </a:r>
          <a:r>
            <a:rPr lang="en-US" sz="2200" kern="1200" dirty="0"/>
            <a:t> </a:t>
          </a:r>
          <a:r>
            <a:rPr lang="en-US" sz="2200" kern="1200" dirty="0" err="1"/>
            <a:t>nhân</a:t>
          </a:r>
          <a:endParaRPr lang="en-US" sz="2200" kern="1200" dirty="0"/>
        </a:p>
      </dsp:txBody>
      <dsp:txXfrm>
        <a:off x="25759" y="3199068"/>
        <a:ext cx="6952997" cy="476152"/>
      </dsp:txXfrm>
    </dsp:sp>
    <dsp:sp modelId="{5FEE24E1-B12F-4F26-AA6B-CF16F3EAB1D3}">
      <dsp:nvSpPr>
        <dsp:cNvPr id="0" name=""/>
        <dsp:cNvSpPr/>
      </dsp:nvSpPr>
      <dsp:spPr>
        <a:xfrm>
          <a:off x="0" y="3764339"/>
          <a:ext cx="7004515" cy="52767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7. </a:t>
          </a:r>
          <a:r>
            <a:rPr lang="en-US" sz="2200" kern="1200" dirty="0" err="1"/>
            <a:t>Mô</a:t>
          </a:r>
          <a:r>
            <a:rPr lang="en-US" sz="2200" kern="1200" dirty="0"/>
            <a:t> </a:t>
          </a:r>
          <a:r>
            <a:rPr lang="en-US" sz="2200" kern="1200" dirty="0" err="1"/>
            <a:t>hình</a:t>
          </a:r>
          <a:r>
            <a:rPr lang="en-US" sz="2200" kern="1200" dirty="0"/>
            <a:t> Use case </a:t>
          </a:r>
          <a:r>
            <a:rPr lang="en-US" sz="2200" kern="1200" dirty="0" err="1"/>
            <a:t>của</a:t>
          </a:r>
          <a:r>
            <a:rPr lang="en-US" sz="2200" kern="1200" dirty="0"/>
            <a:t> </a:t>
          </a:r>
          <a:r>
            <a:rPr lang="en-US" sz="2200" kern="1200" dirty="0" err="1"/>
            <a:t>khách</a:t>
          </a:r>
          <a:r>
            <a:rPr lang="en-US" sz="2200" kern="1200" dirty="0"/>
            <a:t> </a:t>
          </a:r>
          <a:r>
            <a:rPr lang="en-US" sz="2200" kern="1200" dirty="0" err="1"/>
            <a:t>hàng</a:t>
          </a:r>
          <a:endParaRPr lang="en-US" sz="2200" kern="1200" dirty="0"/>
        </a:p>
      </dsp:txBody>
      <dsp:txXfrm>
        <a:off x="25759" y="3790098"/>
        <a:ext cx="6952997" cy="476152"/>
      </dsp:txXfrm>
    </dsp:sp>
    <dsp:sp modelId="{1A21DAC8-8ABF-4DE3-94F2-90D614B35CC1}">
      <dsp:nvSpPr>
        <dsp:cNvPr id="0" name=""/>
        <dsp:cNvSpPr/>
      </dsp:nvSpPr>
      <dsp:spPr>
        <a:xfrm>
          <a:off x="0" y="4355369"/>
          <a:ext cx="7004515" cy="52767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8. </a:t>
          </a:r>
          <a:r>
            <a:rPr lang="en-US" sz="2200" kern="1200" dirty="0" err="1"/>
            <a:t>Lưu</a:t>
          </a:r>
          <a:r>
            <a:rPr lang="en-US" sz="2200" kern="1200" dirty="0"/>
            <a:t> </a:t>
          </a:r>
          <a:r>
            <a:rPr lang="en-US" sz="2200" kern="1200" dirty="0" err="1"/>
            <a:t>trữ</a:t>
          </a:r>
          <a:r>
            <a:rPr lang="en-US" sz="2200" kern="1200" dirty="0"/>
            <a:t> </a:t>
          </a:r>
          <a:r>
            <a:rPr lang="en-US" sz="2200" kern="1200" dirty="0" err="1"/>
            <a:t>dữ</a:t>
          </a:r>
          <a:r>
            <a:rPr lang="en-US" sz="2200" kern="1200" dirty="0"/>
            <a:t> </a:t>
          </a:r>
          <a:r>
            <a:rPr lang="en-US" sz="2200" kern="1200" dirty="0" err="1"/>
            <a:t>liệu</a:t>
          </a:r>
          <a:endParaRPr lang="en-US" sz="2200" kern="1200" dirty="0"/>
        </a:p>
      </dsp:txBody>
      <dsp:txXfrm>
        <a:off x="25759" y="4381128"/>
        <a:ext cx="6952997" cy="47615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C2A17-EEF5-4607-9EA0-A128221653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EC112B-D128-4333-9815-491FD4880D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57146C3-7826-4BCF-B9C0-7D3AE011F766}"/>
              </a:ext>
            </a:extLst>
          </p:cNvPr>
          <p:cNvSpPr>
            <a:spLocks noGrp="1"/>
          </p:cNvSpPr>
          <p:nvPr>
            <p:ph type="dt" sz="half" idx="10"/>
          </p:nvPr>
        </p:nvSpPr>
        <p:spPr/>
        <p:txBody>
          <a:bodyPr/>
          <a:lstStyle/>
          <a:p>
            <a:fld id="{76B442C9-0B03-4863-A576-E0398FB110EC}" type="datetimeFigureOut">
              <a:rPr lang="en-US" smtClean="0"/>
              <a:t>2/28/2022</a:t>
            </a:fld>
            <a:endParaRPr lang="en-US"/>
          </a:p>
        </p:txBody>
      </p:sp>
      <p:sp>
        <p:nvSpPr>
          <p:cNvPr id="5" name="Footer Placeholder 4">
            <a:extLst>
              <a:ext uri="{FF2B5EF4-FFF2-40B4-BE49-F238E27FC236}">
                <a16:creationId xmlns:a16="http://schemas.microsoft.com/office/drawing/2014/main" id="{09366377-DC56-44F5-AA79-222393F259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A86EE0-BC86-4255-8ED0-EE81C84E55C6}"/>
              </a:ext>
            </a:extLst>
          </p:cNvPr>
          <p:cNvSpPr>
            <a:spLocks noGrp="1"/>
          </p:cNvSpPr>
          <p:nvPr>
            <p:ph type="sldNum" sz="quarter" idx="12"/>
          </p:nvPr>
        </p:nvSpPr>
        <p:spPr/>
        <p:txBody>
          <a:bodyPr/>
          <a:lstStyle/>
          <a:p>
            <a:fld id="{CA0D306B-D840-4677-A802-BAF22F8AFDEC}" type="slidenum">
              <a:rPr lang="en-US" smtClean="0"/>
              <a:t>‹#›</a:t>
            </a:fld>
            <a:endParaRPr lang="en-US"/>
          </a:p>
        </p:txBody>
      </p:sp>
    </p:spTree>
    <p:extLst>
      <p:ext uri="{BB962C8B-B14F-4D97-AF65-F5344CB8AC3E}">
        <p14:creationId xmlns:p14="http://schemas.microsoft.com/office/powerpoint/2010/main" val="1409023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DF06F-C66B-4196-B7F1-3E8ADF7795E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169A787-C2FA-4403-8608-37A31D465A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DFC4AA-12E1-44E0-91EA-692F50A46FE2}"/>
              </a:ext>
            </a:extLst>
          </p:cNvPr>
          <p:cNvSpPr>
            <a:spLocks noGrp="1"/>
          </p:cNvSpPr>
          <p:nvPr>
            <p:ph type="dt" sz="half" idx="10"/>
          </p:nvPr>
        </p:nvSpPr>
        <p:spPr/>
        <p:txBody>
          <a:bodyPr/>
          <a:lstStyle/>
          <a:p>
            <a:fld id="{76B442C9-0B03-4863-A576-E0398FB110EC}" type="datetimeFigureOut">
              <a:rPr lang="en-US" smtClean="0"/>
              <a:t>2/28/2022</a:t>
            </a:fld>
            <a:endParaRPr lang="en-US"/>
          </a:p>
        </p:txBody>
      </p:sp>
      <p:sp>
        <p:nvSpPr>
          <p:cNvPr id="5" name="Footer Placeholder 4">
            <a:extLst>
              <a:ext uri="{FF2B5EF4-FFF2-40B4-BE49-F238E27FC236}">
                <a16:creationId xmlns:a16="http://schemas.microsoft.com/office/drawing/2014/main" id="{9B348C43-7E78-4EDB-A341-6486DC4DEA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6142D0-F145-4C29-A155-5F95D408B39D}"/>
              </a:ext>
            </a:extLst>
          </p:cNvPr>
          <p:cNvSpPr>
            <a:spLocks noGrp="1"/>
          </p:cNvSpPr>
          <p:nvPr>
            <p:ph type="sldNum" sz="quarter" idx="12"/>
          </p:nvPr>
        </p:nvSpPr>
        <p:spPr/>
        <p:txBody>
          <a:bodyPr/>
          <a:lstStyle/>
          <a:p>
            <a:fld id="{CA0D306B-D840-4677-A802-BAF22F8AFDEC}" type="slidenum">
              <a:rPr lang="en-US" smtClean="0"/>
              <a:t>‹#›</a:t>
            </a:fld>
            <a:endParaRPr lang="en-US"/>
          </a:p>
        </p:txBody>
      </p:sp>
    </p:spTree>
    <p:extLst>
      <p:ext uri="{BB962C8B-B14F-4D97-AF65-F5344CB8AC3E}">
        <p14:creationId xmlns:p14="http://schemas.microsoft.com/office/powerpoint/2010/main" val="3118660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913556-4744-4D30-8036-CB8282F4C04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501AF30-B7CC-47B5-8308-30A4AC2FC66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9F2FA3-872E-414C-88B2-CCD19A4ACCAE}"/>
              </a:ext>
            </a:extLst>
          </p:cNvPr>
          <p:cNvSpPr>
            <a:spLocks noGrp="1"/>
          </p:cNvSpPr>
          <p:nvPr>
            <p:ph type="dt" sz="half" idx="10"/>
          </p:nvPr>
        </p:nvSpPr>
        <p:spPr/>
        <p:txBody>
          <a:bodyPr/>
          <a:lstStyle/>
          <a:p>
            <a:fld id="{76B442C9-0B03-4863-A576-E0398FB110EC}" type="datetimeFigureOut">
              <a:rPr lang="en-US" smtClean="0"/>
              <a:t>2/28/2022</a:t>
            </a:fld>
            <a:endParaRPr lang="en-US"/>
          </a:p>
        </p:txBody>
      </p:sp>
      <p:sp>
        <p:nvSpPr>
          <p:cNvPr id="5" name="Footer Placeholder 4">
            <a:extLst>
              <a:ext uri="{FF2B5EF4-FFF2-40B4-BE49-F238E27FC236}">
                <a16:creationId xmlns:a16="http://schemas.microsoft.com/office/drawing/2014/main" id="{07B970ED-57AC-4405-A93F-C67F7EB2CA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305F86-2620-4035-A916-B99B69882679}"/>
              </a:ext>
            </a:extLst>
          </p:cNvPr>
          <p:cNvSpPr>
            <a:spLocks noGrp="1"/>
          </p:cNvSpPr>
          <p:nvPr>
            <p:ph type="sldNum" sz="quarter" idx="12"/>
          </p:nvPr>
        </p:nvSpPr>
        <p:spPr/>
        <p:txBody>
          <a:bodyPr/>
          <a:lstStyle/>
          <a:p>
            <a:fld id="{CA0D306B-D840-4677-A802-BAF22F8AFDEC}" type="slidenum">
              <a:rPr lang="en-US" smtClean="0"/>
              <a:t>‹#›</a:t>
            </a:fld>
            <a:endParaRPr lang="en-US"/>
          </a:p>
        </p:txBody>
      </p:sp>
    </p:spTree>
    <p:extLst>
      <p:ext uri="{BB962C8B-B14F-4D97-AF65-F5344CB8AC3E}">
        <p14:creationId xmlns:p14="http://schemas.microsoft.com/office/powerpoint/2010/main" val="3674882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F867D-6E5B-488B-8510-7062D49CC8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FE0B4D-F24A-4E33-93F5-32C3BDAD25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DDA865-1F2D-41AA-81A9-947F691CD805}"/>
              </a:ext>
            </a:extLst>
          </p:cNvPr>
          <p:cNvSpPr>
            <a:spLocks noGrp="1"/>
          </p:cNvSpPr>
          <p:nvPr>
            <p:ph type="dt" sz="half" idx="10"/>
          </p:nvPr>
        </p:nvSpPr>
        <p:spPr/>
        <p:txBody>
          <a:bodyPr/>
          <a:lstStyle/>
          <a:p>
            <a:fld id="{76B442C9-0B03-4863-A576-E0398FB110EC}" type="datetimeFigureOut">
              <a:rPr lang="en-US" smtClean="0"/>
              <a:t>2/28/2022</a:t>
            </a:fld>
            <a:endParaRPr lang="en-US"/>
          </a:p>
        </p:txBody>
      </p:sp>
      <p:sp>
        <p:nvSpPr>
          <p:cNvPr id="5" name="Footer Placeholder 4">
            <a:extLst>
              <a:ext uri="{FF2B5EF4-FFF2-40B4-BE49-F238E27FC236}">
                <a16:creationId xmlns:a16="http://schemas.microsoft.com/office/drawing/2014/main" id="{73D446DE-E5CE-45C0-989B-2882BDD733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572004-9B6C-42AC-87ED-1EDFEC66F577}"/>
              </a:ext>
            </a:extLst>
          </p:cNvPr>
          <p:cNvSpPr>
            <a:spLocks noGrp="1"/>
          </p:cNvSpPr>
          <p:nvPr>
            <p:ph type="sldNum" sz="quarter" idx="12"/>
          </p:nvPr>
        </p:nvSpPr>
        <p:spPr/>
        <p:txBody>
          <a:bodyPr/>
          <a:lstStyle/>
          <a:p>
            <a:fld id="{CA0D306B-D840-4677-A802-BAF22F8AFDEC}" type="slidenum">
              <a:rPr lang="en-US" smtClean="0"/>
              <a:t>‹#›</a:t>
            </a:fld>
            <a:endParaRPr lang="en-US"/>
          </a:p>
        </p:txBody>
      </p:sp>
    </p:spTree>
    <p:extLst>
      <p:ext uri="{BB962C8B-B14F-4D97-AF65-F5344CB8AC3E}">
        <p14:creationId xmlns:p14="http://schemas.microsoft.com/office/powerpoint/2010/main" val="2644846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E2FC-BEE3-41AE-A7E5-E9173DF6C9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3089ADD-D65A-40A0-9E6B-F479C77856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14510E-8E1A-4A39-AF52-090A42FF1BA6}"/>
              </a:ext>
            </a:extLst>
          </p:cNvPr>
          <p:cNvSpPr>
            <a:spLocks noGrp="1"/>
          </p:cNvSpPr>
          <p:nvPr>
            <p:ph type="dt" sz="half" idx="10"/>
          </p:nvPr>
        </p:nvSpPr>
        <p:spPr/>
        <p:txBody>
          <a:bodyPr/>
          <a:lstStyle/>
          <a:p>
            <a:fld id="{76B442C9-0B03-4863-A576-E0398FB110EC}" type="datetimeFigureOut">
              <a:rPr lang="en-US" smtClean="0"/>
              <a:t>2/28/2022</a:t>
            </a:fld>
            <a:endParaRPr lang="en-US"/>
          </a:p>
        </p:txBody>
      </p:sp>
      <p:sp>
        <p:nvSpPr>
          <p:cNvPr id="5" name="Footer Placeholder 4">
            <a:extLst>
              <a:ext uri="{FF2B5EF4-FFF2-40B4-BE49-F238E27FC236}">
                <a16:creationId xmlns:a16="http://schemas.microsoft.com/office/drawing/2014/main" id="{7DD9A334-A4DB-410F-9BA7-2130D3AE3B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82996A-9251-447D-B641-02A1675072E8}"/>
              </a:ext>
            </a:extLst>
          </p:cNvPr>
          <p:cNvSpPr>
            <a:spLocks noGrp="1"/>
          </p:cNvSpPr>
          <p:nvPr>
            <p:ph type="sldNum" sz="quarter" idx="12"/>
          </p:nvPr>
        </p:nvSpPr>
        <p:spPr/>
        <p:txBody>
          <a:bodyPr/>
          <a:lstStyle/>
          <a:p>
            <a:fld id="{CA0D306B-D840-4677-A802-BAF22F8AFDEC}" type="slidenum">
              <a:rPr lang="en-US" smtClean="0"/>
              <a:t>‹#›</a:t>
            </a:fld>
            <a:endParaRPr lang="en-US"/>
          </a:p>
        </p:txBody>
      </p:sp>
    </p:spTree>
    <p:extLst>
      <p:ext uri="{BB962C8B-B14F-4D97-AF65-F5344CB8AC3E}">
        <p14:creationId xmlns:p14="http://schemas.microsoft.com/office/powerpoint/2010/main" val="2133903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1B7E8-4EE7-4C6B-9CFA-6508D7ACBA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9DBC0A-129B-4A15-B97D-B62ACD868D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665841A-2169-43BC-BF3F-93CE345CDD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A400B0D-6468-4DB2-890A-9C68980444A2}"/>
              </a:ext>
            </a:extLst>
          </p:cNvPr>
          <p:cNvSpPr>
            <a:spLocks noGrp="1"/>
          </p:cNvSpPr>
          <p:nvPr>
            <p:ph type="dt" sz="half" idx="10"/>
          </p:nvPr>
        </p:nvSpPr>
        <p:spPr/>
        <p:txBody>
          <a:bodyPr/>
          <a:lstStyle/>
          <a:p>
            <a:fld id="{76B442C9-0B03-4863-A576-E0398FB110EC}" type="datetimeFigureOut">
              <a:rPr lang="en-US" smtClean="0"/>
              <a:t>2/28/2022</a:t>
            </a:fld>
            <a:endParaRPr lang="en-US"/>
          </a:p>
        </p:txBody>
      </p:sp>
      <p:sp>
        <p:nvSpPr>
          <p:cNvPr id="6" name="Footer Placeholder 5">
            <a:extLst>
              <a:ext uri="{FF2B5EF4-FFF2-40B4-BE49-F238E27FC236}">
                <a16:creationId xmlns:a16="http://schemas.microsoft.com/office/drawing/2014/main" id="{D2DCB6CB-0884-4FB9-8011-F8B9F06F2F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48C60E-EC57-4FEB-A0E4-25DD79AE2917}"/>
              </a:ext>
            </a:extLst>
          </p:cNvPr>
          <p:cNvSpPr>
            <a:spLocks noGrp="1"/>
          </p:cNvSpPr>
          <p:nvPr>
            <p:ph type="sldNum" sz="quarter" idx="12"/>
          </p:nvPr>
        </p:nvSpPr>
        <p:spPr/>
        <p:txBody>
          <a:bodyPr/>
          <a:lstStyle/>
          <a:p>
            <a:fld id="{CA0D306B-D840-4677-A802-BAF22F8AFDEC}" type="slidenum">
              <a:rPr lang="en-US" smtClean="0"/>
              <a:t>‹#›</a:t>
            </a:fld>
            <a:endParaRPr lang="en-US"/>
          </a:p>
        </p:txBody>
      </p:sp>
    </p:spTree>
    <p:extLst>
      <p:ext uri="{BB962C8B-B14F-4D97-AF65-F5344CB8AC3E}">
        <p14:creationId xmlns:p14="http://schemas.microsoft.com/office/powerpoint/2010/main" val="3350076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94A13-FA25-47A2-AFBB-18BAF1500F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D642CC1-04BC-47E6-9447-138D020590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D72253-F87C-4931-87EE-ED92A6EBCE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272636D-1848-4195-AC8F-8725CDFF21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F2E164-B6FF-4908-AB61-D79F4A7E54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4D36485-3662-40E9-A96A-A77B4C6592E6}"/>
              </a:ext>
            </a:extLst>
          </p:cNvPr>
          <p:cNvSpPr>
            <a:spLocks noGrp="1"/>
          </p:cNvSpPr>
          <p:nvPr>
            <p:ph type="dt" sz="half" idx="10"/>
          </p:nvPr>
        </p:nvSpPr>
        <p:spPr/>
        <p:txBody>
          <a:bodyPr/>
          <a:lstStyle/>
          <a:p>
            <a:fld id="{76B442C9-0B03-4863-A576-E0398FB110EC}" type="datetimeFigureOut">
              <a:rPr lang="en-US" smtClean="0"/>
              <a:t>2/28/2022</a:t>
            </a:fld>
            <a:endParaRPr lang="en-US"/>
          </a:p>
        </p:txBody>
      </p:sp>
      <p:sp>
        <p:nvSpPr>
          <p:cNvPr id="8" name="Footer Placeholder 7">
            <a:extLst>
              <a:ext uri="{FF2B5EF4-FFF2-40B4-BE49-F238E27FC236}">
                <a16:creationId xmlns:a16="http://schemas.microsoft.com/office/drawing/2014/main" id="{911E7F33-9C3F-4092-A45F-885F682E8B4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B34DF7-87B5-4346-9F4E-1178A6348854}"/>
              </a:ext>
            </a:extLst>
          </p:cNvPr>
          <p:cNvSpPr>
            <a:spLocks noGrp="1"/>
          </p:cNvSpPr>
          <p:nvPr>
            <p:ph type="sldNum" sz="quarter" idx="12"/>
          </p:nvPr>
        </p:nvSpPr>
        <p:spPr/>
        <p:txBody>
          <a:bodyPr/>
          <a:lstStyle/>
          <a:p>
            <a:fld id="{CA0D306B-D840-4677-A802-BAF22F8AFDEC}" type="slidenum">
              <a:rPr lang="en-US" smtClean="0"/>
              <a:t>‹#›</a:t>
            </a:fld>
            <a:endParaRPr lang="en-US"/>
          </a:p>
        </p:txBody>
      </p:sp>
    </p:spTree>
    <p:extLst>
      <p:ext uri="{BB962C8B-B14F-4D97-AF65-F5344CB8AC3E}">
        <p14:creationId xmlns:p14="http://schemas.microsoft.com/office/powerpoint/2010/main" val="330296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49ADB-F786-4BFE-8595-2EFC32445DC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D9E335B-6EDE-429B-93C0-A0C94A5279F5}"/>
              </a:ext>
            </a:extLst>
          </p:cNvPr>
          <p:cNvSpPr>
            <a:spLocks noGrp="1"/>
          </p:cNvSpPr>
          <p:nvPr>
            <p:ph type="dt" sz="half" idx="10"/>
          </p:nvPr>
        </p:nvSpPr>
        <p:spPr/>
        <p:txBody>
          <a:bodyPr/>
          <a:lstStyle/>
          <a:p>
            <a:fld id="{76B442C9-0B03-4863-A576-E0398FB110EC}" type="datetimeFigureOut">
              <a:rPr lang="en-US" smtClean="0"/>
              <a:t>2/28/2022</a:t>
            </a:fld>
            <a:endParaRPr lang="en-US"/>
          </a:p>
        </p:txBody>
      </p:sp>
      <p:sp>
        <p:nvSpPr>
          <p:cNvPr id="4" name="Footer Placeholder 3">
            <a:extLst>
              <a:ext uri="{FF2B5EF4-FFF2-40B4-BE49-F238E27FC236}">
                <a16:creationId xmlns:a16="http://schemas.microsoft.com/office/drawing/2014/main" id="{F674AC37-FDED-4202-9E61-9BD4452B7D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60395A-DD38-4DD8-9BF7-9240B4F51230}"/>
              </a:ext>
            </a:extLst>
          </p:cNvPr>
          <p:cNvSpPr>
            <a:spLocks noGrp="1"/>
          </p:cNvSpPr>
          <p:nvPr>
            <p:ph type="sldNum" sz="quarter" idx="12"/>
          </p:nvPr>
        </p:nvSpPr>
        <p:spPr/>
        <p:txBody>
          <a:bodyPr/>
          <a:lstStyle/>
          <a:p>
            <a:fld id="{CA0D306B-D840-4677-A802-BAF22F8AFDEC}" type="slidenum">
              <a:rPr lang="en-US" smtClean="0"/>
              <a:t>‹#›</a:t>
            </a:fld>
            <a:endParaRPr lang="en-US"/>
          </a:p>
        </p:txBody>
      </p:sp>
    </p:spTree>
    <p:extLst>
      <p:ext uri="{BB962C8B-B14F-4D97-AF65-F5344CB8AC3E}">
        <p14:creationId xmlns:p14="http://schemas.microsoft.com/office/powerpoint/2010/main" val="399387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387129-77CB-43C3-A95C-1952446C13F6}"/>
              </a:ext>
            </a:extLst>
          </p:cNvPr>
          <p:cNvSpPr>
            <a:spLocks noGrp="1"/>
          </p:cNvSpPr>
          <p:nvPr>
            <p:ph type="dt" sz="half" idx="10"/>
          </p:nvPr>
        </p:nvSpPr>
        <p:spPr/>
        <p:txBody>
          <a:bodyPr/>
          <a:lstStyle/>
          <a:p>
            <a:fld id="{76B442C9-0B03-4863-A576-E0398FB110EC}" type="datetimeFigureOut">
              <a:rPr lang="en-US" smtClean="0"/>
              <a:t>2/28/2022</a:t>
            </a:fld>
            <a:endParaRPr lang="en-US"/>
          </a:p>
        </p:txBody>
      </p:sp>
      <p:sp>
        <p:nvSpPr>
          <p:cNvPr id="3" name="Footer Placeholder 2">
            <a:extLst>
              <a:ext uri="{FF2B5EF4-FFF2-40B4-BE49-F238E27FC236}">
                <a16:creationId xmlns:a16="http://schemas.microsoft.com/office/drawing/2014/main" id="{A2DA3BDB-4065-4C1D-863D-14B0350CB2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AB6FEA-EFE3-42A8-8D41-5E8BF8EB9DB7}"/>
              </a:ext>
            </a:extLst>
          </p:cNvPr>
          <p:cNvSpPr>
            <a:spLocks noGrp="1"/>
          </p:cNvSpPr>
          <p:nvPr>
            <p:ph type="sldNum" sz="quarter" idx="12"/>
          </p:nvPr>
        </p:nvSpPr>
        <p:spPr/>
        <p:txBody>
          <a:bodyPr/>
          <a:lstStyle/>
          <a:p>
            <a:fld id="{CA0D306B-D840-4677-A802-BAF22F8AFDEC}" type="slidenum">
              <a:rPr lang="en-US" smtClean="0"/>
              <a:t>‹#›</a:t>
            </a:fld>
            <a:endParaRPr lang="en-US"/>
          </a:p>
        </p:txBody>
      </p:sp>
    </p:spTree>
    <p:extLst>
      <p:ext uri="{BB962C8B-B14F-4D97-AF65-F5344CB8AC3E}">
        <p14:creationId xmlns:p14="http://schemas.microsoft.com/office/powerpoint/2010/main" val="3738449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55E2C-AFEC-4207-822A-5DE607E893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BE34197-C899-4259-AC4A-79A6E86BC1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D2403D6-9977-44E8-BF65-9F11696509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1836EF-9353-4925-99B4-C91E1DE500E3}"/>
              </a:ext>
            </a:extLst>
          </p:cNvPr>
          <p:cNvSpPr>
            <a:spLocks noGrp="1"/>
          </p:cNvSpPr>
          <p:nvPr>
            <p:ph type="dt" sz="half" idx="10"/>
          </p:nvPr>
        </p:nvSpPr>
        <p:spPr/>
        <p:txBody>
          <a:bodyPr/>
          <a:lstStyle/>
          <a:p>
            <a:fld id="{76B442C9-0B03-4863-A576-E0398FB110EC}" type="datetimeFigureOut">
              <a:rPr lang="en-US" smtClean="0"/>
              <a:t>2/28/2022</a:t>
            </a:fld>
            <a:endParaRPr lang="en-US"/>
          </a:p>
        </p:txBody>
      </p:sp>
      <p:sp>
        <p:nvSpPr>
          <p:cNvPr id="6" name="Footer Placeholder 5">
            <a:extLst>
              <a:ext uri="{FF2B5EF4-FFF2-40B4-BE49-F238E27FC236}">
                <a16:creationId xmlns:a16="http://schemas.microsoft.com/office/drawing/2014/main" id="{5FEF87BB-F403-4C38-A9AC-A7B4126ABA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4C6B95-1678-414A-9D67-CE412751A30C}"/>
              </a:ext>
            </a:extLst>
          </p:cNvPr>
          <p:cNvSpPr>
            <a:spLocks noGrp="1"/>
          </p:cNvSpPr>
          <p:nvPr>
            <p:ph type="sldNum" sz="quarter" idx="12"/>
          </p:nvPr>
        </p:nvSpPr>
        <p:spPr/>
        <p:txBody>
          <a:bodyPr/>
          <a:lstStyle/>
          <a:p>
            <a:fld id="{CA0D306B-D840-4677-A802-BAF22F8AFDEC}" type="slidenum">
              <a:rPr lang="en-US" smtClean="0"/>
              <a:t>‹#›</a:t>
            </a:fld>
            <a:endParaRPr lang="en-US"/>
          </a:p>
        </p:txBody>
      </p:sp>
    </p:spTree>
    <p:extLst>
      <p:ext uri="{BB962C8B-B14F-4D97-AF65-F5344CB8AC3E}">
        <p14:creationId xmlns:p14="http://schemas.microsoft.com/office/powerpoint/2010/main" val="93647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B570F-9851-4C24-957B-38B61D62A5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5D41204-0998-4B39-A790-8A2DA172B4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EA5C316-4E2B-4A06-A091-4C52269436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E7883F-A8AA-48F7-B9BA-E58988471962}"/>
              </a:ext>
            </a:extLst>
          </p:cNvPr>
          <p:cNvSpPr>
            <a:spLocks noGrp="1"/>
          </p:cNvSpPr>
          <p:nvPr>
            <p:ph type="dt" sz="half" idx="10"/>
          </p:nvPr>
        </p:nvSpPr>
        <p:spPr/>
        <p:txBody>
          <a:bodyPr/>
          <a:lstStyle/>
          <a:p>
            <a:fld id="{76B442C9-0B03-4863-A576-E0398FB110EC}" type="datetimeFigureOut">
              <a:rPr lang="en-US" smtClean="0"/>
              <a:t>2/28/2022</a:t>
            </a:fld>
            <a:endParaRPr lang="en-US"/>
          </a:p>
        </p:txBody>
      </p:sp>
      <p:sp>
        <p:nvSpPr>
          <p:cNvPr id="6" name="Footer Placeholder 5">
            <a:extLst>
              <a:ext uri="{FF2B5EF4-FFF2-40B4-BE49-F238E27FC236}">
                <a16:creationId xmlns:a16="http://schemas.microsoft.com/office/drawing/2014/main" id="{804C4BCF-3E32-4263-9999-365E36E8D2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104096-B111-4A45-9486-776FA87790D5}"/>
              </a:ext>
            </a:extLst>
          </p:cNvPr>
          <p:cNvSpPr>
            <a:spLocks noGrp="1"/>
          </p:cNvSpPr>
          <p:nvPr>
            <p:ph type="sldNum" sz="quarter" idx="12"/>
          </p:nvPr>
        </p:nvSpPr>
        <p:spPr/>
        <p:txBody>
          <a:bodyPr/>
          <a:lstStyle/>
          <a:p>
            <a:fld id="{CA0D306B-D840-4677-A802-BAF22F8AFDEC}" type="slidenum">
              <a:rPr lang="en-US" smtClean="0"/>
              <a:t>‹#›</a:t>
            </a:fld>
            <a:endParaRPr lang="en-US"/>
          </a:p>
        </p:txBody>
      </p:sp>
    </p:spTree>
    <p:extLst>
      <p:ext uri="{BB962C8B-B14F-4D97-AF65-F5344CB8AC3E}">
        <p14:creationId xmlns:p14="http://schemas.microsoft.com/office/powerpoint/2010/main" val="4281961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1F7093-1FCE-40B5-81CB-3D0DC4A4EC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9AC3F0-614F-410C-B498-98EEC4D3E1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1D3467-4CF4-4183-BF03-BF56CF6104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B442C9-0B03-4863-A576-E0398FB110EC}" type="datetimeFigureOut">
              <a:rPr lang="en-US" smtClean="0"/>
              <a:t>2/28/2022</a:t>
            </a:fld>
            <a:endParaRPr lang="en-US"/>
          </a:p>
        </p:txBody>
      </p:sp>
      <p:sp>
        <p:nvSpPr>
          <p:cNvPr id="5" name="Footer Placeholder 4">
            <a:extLst>
              <a:ext uri="{FF2B5EF4-FFF2-40B4-BE49-F238E27FC236}">
                <a16:creationId xmlns:a16="http://schemas.microsoft.com/office/drawing/2014/main" id="{E6326DD2-AAB2-40DD-BE95-590C47EF1C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6CD0171-B843-4870-83D7-A787D628EE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0D306B-D840-4677-A802-BAF22F8AFDEC}" type="slidenum">
              <a:rPr lang="en-US" smtClean="0"/>
              <a:t>‹#›</a:t>
            </a:fld>
            <a:endParaRPr lang="en-US"/>
          </a:p>
        </p:txBody>
      </p:sp>
    </p:spTree>
    <p:extLst>
      <p:ext uri="{BB962C8B-B14F-4D97-AF65-F5344CB8AC3E}">
        <p14:creationId xmlns:p14="http://schemas.microsoft.com/office/powerpoint/2010/main" val="35886963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8E6C2-B605-4A17-A23E-4CF8CD905541}"/>
              </a:ext>
            </a:extLst>
          </p:cNvPr>
          <p:cNvSpPr>
            <a:spLocks noGrp="1"/>
          </p:cNvSpPr>
          <p:nvPr>
            <p:ph type="ctrTitle"/>
          </p:nvPr>
        </p:nvSpPr>
        <p:spPr>
          <a:xfrm>
            <a:off x="6873853" y="-106785"/>
            <a:ext cx="5536603" cy="943754"/>
          </a:xfrm>
        </p:spPr>
        <p:txBody>
          <a:bodyPr anchor="b">
            <a:normAutofit/>
          </a:bodyPr>
          <a:lstStyle/>
          <a:p>
            <a:pPr>
              <a:tabLst>
                <a:tab pos="985838" algn="l"/>
              </a:tabLst>
            </a:pPr>
            <a:r>
              <a:rPr lang="en-US" sz="4500" dirty="0" err="1"/>
              <a:t>Báo</a:t>
            </a:r>
            <a:r>
              <a:rPr lang="en-US" sz="4500" dirty="0"/>
              <a:t> </a:t>
            </a:r>
            <a:r>
              <a:rPr lang="en-US" sz="4500" dirty="0" err="1"/>
              <a:t>cáo</a:t>
            </a:r>
            <a:r>
              <a:rPr lang="en-US" sz="4500" dirty="0"/>
              <a:t> </a:t>
            </a:r>
            <a:r>
              <a:rPr lang="en-US" sz="4500" dirty="0" err="1"/>
              <a:t>môn</a:t>
            </a:r>
            <a:r>
              <a:rPr lang="en-US" sz="4500" dirty="0"/>
              <a:t> TMDT </a:t>
            </a:r>
          </a:p>
        </p:txBody>
      </p:sp>
      <p:sp>
        <p:nvSpPr>
          <p:cNvPr id="77" name="Freeform: Shape 76">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2" name="Picture 8" descr="Thương mại điện tử là gì? Các đặc điểm của thương mại điện tử">
            <a:extLst>
              <a:ext uri="{FF2B5EF4-FFF2-40B4-BE49-F238E27FC236}">
                <a16:creationId xmlns:a16="http://schemas.microsoft.com/office/drawing/2014/main" id="{361C359F-B010-485C-AA56-E996CDF89C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969" r="17085" b="1"/>
          <a:stretch/>
        </p:blipFill>
        <p:spPr bwMode="auto">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B92628EB-6C60-4BB0-96B9-4E88E61B7655}"/>
              </a:ext>
            </a:extLst>
          </p:cNvPr>
          <p:cNvSpPr txBox="1">
            <a:spLocks/>
          </p:cNvSpPr>
          <p:nvPr/>
        </p:nvSpPr>
        <p:spPr>
          <a:xfrm>
            <a:off x="6677063" y="3429000"/>
            <a:ext cx="5744764" cy="81354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500" dirty="0" err="1"/>
              <a:t>Giáo</a:t>
            </a:r>
            <a:r>
              <a:rPr lang="en-US" sz="2500" dirty="0"/>
              <a:t> </a:t>
            </a:r>
            <a:r>
              <a:rPr lang="en-US" sz="2500" dirty="0" err="1"/>
              <a:t>viên</a:t>
            </a:r>
            <a:r>
              <a:rPr lang="en-US" sz="2500" dirty="0"/>
              <a:t> </a:t>
            </a:r>
            <a:r>
              <a:rPr lang="en-US" sz="2500" dirty="0" err="1"/>
              <a:t>hướng</a:t>
            </a:r>
            <a:r>
              <a:rPr lang="en-US" sz="2500" dirty="0"/>
              <a:t> </a:t>
            </a:r>
            <a:r>
              <a:rPr lang="en-US" sz="2500" dirty="0" err="1"/>
              <a:t>dẫn</a:t>
            </a:r>
            <a:r>
              <a:rPr lang="en-US" sz="2500" dirty="0"/>
              <a:t>: </a:t>
            </a:r>
            <a:r>
              <a:rPr lang="en-US" sz="2500" dirty="0" err="1"/>
              <a:t>Trương</a:t>
            </a:r>
            <a:r>
              <a:rPr lang="en-US" sz="2500" dirty="0"/>
              <a:t> </a:t>
            </a:r>
            <a:r>
              <a:rPr lang="en-US" sz="2500" dirty="0" err="1"/>
              <a:t>Đông</a:t>
            </a:r>
            <a:r>
              <a:rPr lang="en-US" sz="2500" dirty="0"/>
              <a:t> Nam </a:t>
            </a:r>
          </a:p>
        </p:txBody>
      </p:sp>
      <p:sp>
        <p:nvSpPr>
          <p:cNvPr id="15" name="Title 1">
            <a:extLst>
              <a:ext uri="{FF2B5EF4-FFF2-40B4-BE49-F238E27FC236}">
                <a16:creationId xmlns:a16="http://schemas.microsoft.com/office/drawing/2014/main" id="{DB8EB005-BEFA-4843-A683-71D7E0F0D6B3}"/>
              </a:ext>
            </a:extLst>
          </p:cNvPr>
          <p:cNvSpPr txBox="1">
            <a:spLocks/>
          </p:cNvSpPr>
          <p:nvPr/>
        </p:nvSpPr>
        <p:spPr>
          <a:xfrm>
            <a:off x="6873852" y="4563035"/>
            <a:ext cx="5069571" cy="210222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sz="2000" dirty="0" err="1"/>
              <a:t>Thành</a:t>
            </a:r>
            <a:r>
              <a:rPr lang="en-US" sz="2000" dirty="0"/>
              <a:t> </a:t>
            </a:r>
            <a:r>
              <a:rPr lang="en-US" sz="2000" dirty="0" err="1"/>
              <a:t>viên</a:t>
            </a:r>
            <a:r>
              <a:rPr lang="en-US" sz="2000" dirty="0"/>
              <a:t> </a:t>
            </a:r>
            <a:r>
              <a:rPr lang="en-US" sz="2000" dirty="0" err="1"/>
              <a:t>nhóm</a:t>
            </a:r>
            <a:r>
              <a:rPr lang="en-US" sz="2000" dirty="0"/>
              <a:t>:     Lê </a:t>
            </a:r>
            <a:r>
              <a:rPr lang="en-US" sz="2000" dirty="0" err="1"/>
              <a:t>Đại</a:t>
            </a:r>
            <a:r>
              <a:rPr lang="en-US" sz="2000" dirty="0"/>
              <a:t> </a:t>
            </a:r>
            <a:r>
              <a:rPr lang="en-US" sz="2000" dirty="0" err="1"/>
              <a:t>Dương</a:t>
            </a:r>
            <a:r>
              <a:rPr lang="en-US" sz="2000" dirty="0"/>
              <a:t> - 151901766</a:t>
            </a:r>
          </a:p>
          <a:p>
            <a:pPr algn="r"/>
            <a:r>
              <a:rPr lang="en-US" sz="2000" dirty="0" err="1"/>
              <a:t>Đỗ</a:t>
            </a:r>
            <a:r>
              <a:rPr lang="en-US" sz="2000" dirty="0"/>
              <a:t> </a:t>
            </a:r>
            <a:r>
              <a:rPr lang="en-US" sz="2000" dirty="0" err="1"/>
              <a:t>Đan</a:t>
            </a:r>
            <a:r>
              <a:rPr lang="en-US" sz="2000" dirty="0"/>
              <a:t> </a:t>
            </a:r>
            <a:r>
              <a:rPr lang="en-US" sz="2000" dirty="0" err="1"/>
              <a:t>Trường</a:t>
            </a:r>
            <a:r>
              <a:rPr lang="en-US" sz="2000" dirty="0"/>
              <a:t> - 151900989</a:t>
            </a:r>
          </a:p>
          <a:p>
            <a:pPr algn="r"/>
            <a:r>
              <a:rPr lang="en-US" sz="2000" dirty="0" err="1"/>
              <a:t>Hoàng</a:t>
            </a:r>
            <a:r>
              <a:rPr lang="en-US" sz="2000" dirty="0"/>
              <a:t> Anh </a:t>
            </a:r>
            <a:r>
              <a:rPr lang="en-US" sz="2000" dirty="0" err="1"/>
              <a:t>Kỳ</a:t>
            </a:r>
            <a:r>
              <a:rPr lang="en-US" sz="2000" dirty="0"/>
              <a:t> - 151901594</a:t>
            </a:r>
          </a:p>
        </p:txBody>
      </p:sp>
      <p:sp>
        <p:nvSpPr>
          <p:cNvPr id="16" name="Title 1">
            <a:extLst>
              <a:ext uri="{FF2B5EF4-FFF2-40B4-BE49-F238E27FC236}">
                <a16:creationId xmlns:a16="http://schemas.microsoft.com/office/drawing/2014/main" id="{4315542E-0BDB-4CD4-9EC6-B908D4A03975}"/>
              </a:ext>
            </a:extLst>
          </p:cNvPr>
          <p:cNvSpPr txBox="1">
            <a:spLocks/>
          </p:cNvSpPr>
          <p:nvPr/>
        </p:nvSpPr>
        <p:spPr>
          <a:xfrm>
            <a:off x="6873852" y="1959977"/>
            <a:ext cx="5536603" cy="94375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tabLst>
                <a:tab pos="985838" algn="l"/>
              </a:tabLst>
            </a:pPr>
            <a:r>
              <a:rPr lang="en-US" sz="5000" dirty="0"/>
              <a:t>Shop SNEAKER</a:t>
            </a:r>
          </a:p>
          <a:p>
            <a:pPr>
              <a:tabLst>
                <a:tab pos="985838" algn="l"/>
              </a:tabLst>
            </a:pPr>
            <a:r>
              <a:rPr lang="en-US" sz="2000" dirty="0">
                <a:solidFill>
                  <a:srgbClr val="0070C0"/>
                </a:solidFill>
              </a:rPr>
              <a:t>(https://sneaker.infinityfreeapp.com/Index.html)</a:t>
            </a:r>
          </a:p>
        </p:txBody>
      </p:sp>
    </p:spTree>
    <p:extLst>
      <p:ext uri="{BB962C8B-B14F-4D97-AF65-F5344CB8AC3E}">
        <p14:creationId xmlns:p14="http://schemas.microsoft.com/office/powerpoint/2010/main" val="402046756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0A82D-13BE-4C61-8927-40357C06EC98}"/>
              </a:ext>
            </a:extLst>
          </p:cNvPr>
          <p:cNvSpPr>
            <a:spLocks noGrp="1"/>
          </p:cNvSpPr>
          <p:nvPr>
            <p:ph type="title"/>
          </p:nvPr>
        </p:nvSpPr>
        <p:spPr>
          <a:xfrm>
            <a:off x="762001" y="803325"/>
            <a:ext cx="5314536" cy="1325563"/>
          </a:xfrm>
        </p:spPr>
        <p:txBody>
          <a:bodyPr>
            <a:normAutofit/>
          </a:bodyPr>
          <a:lstStyle/>
          <a:p>
            <a:r>
              <a:rPr lang="en-US">
                <a:effectLst/>
                <a:latin typeface="Times New Roman" panose="02020603050405020304" pitchFamily="18" charset="0"/>
                <a:ea typeface="Calibri" panose="020F0502020204030204" pitchFamily="34" charset="0"/>
              </a:rPr>
              <a:t>6. Xác định use case của từng tác nhân</a:t>
            </a:r>
            <a:endParaRPr lang="en-US"/>
          </a:p>
        </p:txBody>
      </p:sp>
      <p:sp>
        <p:nvSpPr>
          <p:cNvPr id="8" name="Content Placeholder 7">
            <a:extLst>
              <a:ext uri="{FF2B5EF4-FFF2-40B4-BE49-F238E27FC236}">
                <a16:creationId xmlns:a16="http://schemas.microsoft.com/office/drawing/2014/main" id="{945AAE3E-A63C-487D-94C5-D1E2C21B0453}"/>
              </a:ext>
            </a:extLst>
          </p:cNvPr>
          <p:cNvSpPr>
            <a:spLocks noGrp="1"/>
          </p:cNvSpPr>
          <p:nvPr>
            <p:ph idx="1"/>
          </p:nvPr>
        </p:nvSpPr>
        <p:spPr>
          <a:xfrm>
            <a:off x="762000" y="2279018"/>
            <a:ext cx="5314543" cy="3375920"/>
          </a:xfrm>
        </p:spPr>
        <p:txBody>
          <a:bodyPr anchor="t">
            <a:normAutofit/>
          </a:bodyPr>
          <a:lstStyle/>
          <a:p>
            <a:pPr marL="929640">
              <a:tabLst>
                <a:tab pos="180340" algn="l"/>
              </a:tabLst>
            </a:pPr>
            <a:r>
              <a:rPr lang="en-US" sz="1800" i="1" dirty="0" err="1">
                <a:effectLst/>
                <a:latin typeface="Times New Roman" panose="02020603050405020304" pitchFamily="18" charset="0"/>
                <a:ea typeface="Calibri" panose="020F0502020204030204" pitchFamily="34" charset="0"/>
                <a:cs typeface="Mangal" panose="02040503050203030202" pitchFamily="18" charset="0"/>
              </a:rPr>
              <a:t>Chức</a:t>
            </a:r>
            <a:r>
              <a:rPr lang="en-US" sz="1800" i="1" dirty="0">
                <a:effectLst/>
                <a:latin typeface="Times New Roman" panose="02020603050405020304" pitchFamily="18" charset="0"/>
                <a:ea typeface="Calibri" panose="020F0502020204030204" pitchFamily="34" charset="0"/>
                <a:cs typeface="Mangal" panose="02040503050203030202" pitchFamily="18" charset="0"/>
              </a:rPr>
              <a:t> </a:t>
            </a:r>
            <a:r>
              <a:rPr lang="en-US" sz="1800" i="1" dirty="0" err="1">
                <a:effectLst/>
                <a:latin typeface="Times New Roman" panose="02020603050405020304" pitchFamily="18" charset="0"/>
                <a:ea typeface="Calibri" panose="020F0502020204030204" pitchFamily="34" charset="0"/>
                <a:cs typeface="Mangal" panose="02040503050203030202" pitchFamily="18" charset="0"/>
              </a:rPr>
              <a:t>năng</a:t>
            </a:r>
            <a:r>
              <a:rPr lang="en-US" sz="1800" i="1" dirty="0">
                <a:effectLst/>
                <a:latin typeface="Times New Roman" panose="02020603050405020304" pitchFamily="18" charset="0"/>
                <a:ea typeface="Calibri" panose="020F0502020204030204" pitchFamily="34" charset="0"/>
                <a:cs typeface="Mangal" panose="02040503050203030202" pitchFamily="18" charset="0"/>
              </a:rPr>
              <a:t> </a:t>
            </a:r>
            <a:r>
              <a:rPr lang="en-US" sz="1800" i="1" dirty="0" err="1">
                <a:effectLst/>
                <a:latin typeface="Times New Roman" panose="02020603050405020304" pitchFamily="18" charset="0"/>
                <a:ea typeface="Calibri" panose="020F0502020204030204" pitchFamily="34" charset="0"/>
                <a:cs typeface="Mangal" panose="02040503050203030202" pitchFamily="18" charset="0"/>
              </a:rPr>
              <a:t>quản</a:t>
            </a:r>
            <a:r>
              <a:rPr lang="en-US" sz="1800" i="1" dirty="0">
                <a:effectLst/>
                <a:latin typeface="Times New Roman" panose="02020603050405020304" pitchFamily="18" charset="0"/>
                <a:ea typeface="Calibri" panose="020F0502020204030204" pitchFamily="34" charset="0"/>
                <a:cs typeface="Mangal" panose="02040503050203030202" pitchFamily="18" charset="0"/>
              </a:rPr>
              <a:t> </a:t>
            </a:r>
            <a:r>
              <a:rPr lang="en-US" sz="1800" i="1" dirty="0" err="1">
                <a:effectLst/>
                <a:latin typeface="Times New Roman" panose="02020603050405020304" pitchFamily="18" charset="0"/>
                <a:ea typeface="Calibri" panose="020F0502020204030204" pitchFamily="34" charset="0"/>
                <a:cs typeface="Mangal" panose="02040503050203030202" pitchFamily="18" charset="0"/>
              </a:rPr>
              <a:t>lý</a:t>
            </a:r>
            <a:r>
              <a:rPr lang="en-US" sz="1800" i="1" dirty="0">
                <a:effectLst/>
                <a:latin typeface="Times New Roman" panose="02020603050405020304" pitchFamily="18" charset="0"/>
                <a:ea typeface="Calibri" panose="020F0502020204030204" pitchFamily="34" charset="0"/>
                <a:cs typeface="Mangal" panose="02040503050203030202" pitchFamily="18" charset="0"/>
              </a:rPr>
              <a:t> user: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Tìm</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kiếm</a:t>
            </a:r>
            <a:r>
              <a:rPr lang="en-US" sz="1800" dirty="0">
                <a:effectLst/>
                <a:latin typeface="Times New Roman" panose="02020603050405020304" pitchFamily="18" charset="0"/>
                <a:ea typeface="Calibri" panose="020F0502020204030204" pitchFamily="34" charset="0"/>
                <a:cs typeface="Mangal" panose="02040503050203030202" pitchFamily="18" charset="0"/>
              </a:rPr>
              <a:t> ,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xem</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thông</a:t>
            </a:r>
            <a:r>
              <a:rPr lang="en-US" sz="1800" dirty="0">
                <a:effectLst/>
                <a:latin typeface="Times New Roman" panose="02020603050405020304" pitchFamily="18" charset="0"/>
                <a:ea typeface="Calibri" panose="020F0502020204030204" pitchFamily="34" charset="0"/>
                <a:cs typeface="Mangal" panose="02040503050203030202" pitchFamily="18" charset="0"/>
              </a:rPr>
              <a:t> tin,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thêm</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mới</a:t>
            </a:r>
            <a:r>
              <a:rPr lang="en-US" sz="1800" dirty="0">
                <a:latin typeface="Times New Roman" panose="02020603050405020304" pitchFamily="18" charset="0"/>
                <a:ea typeface="Calibri" panose="020F0502020204030204" pitchFamily="34" charset="0"/>
                <a:cs typeface="Mangal" panose="02040503050203030202" pitchFamily="18" charset="0"/>
              </a:rPr>
              <a:t>, </a:t>
            </a:r>
            <a:r>
              <a:rPr lang="en-US" sz="1800" dirty="0" err="1">
                <a:latin typeface="Times New Roman" panose="02020603050405020304" pitchFamily="18" charset="0"/>
                <a:ea typeface="Calibri" panose="020F0502020204030204" pitchFamily="34" charset="0"/>
                <a:cs typeface="Mangal" panose="02040503050203030202" pitchFamily="18" charset="0"/>
              </a:rPr>
              <a:t>s</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ửa</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thông</a:t>
            </a:r>
            <a:r>
              <a:rPr lang="en-US" sz="1800" dirty="0">
                <a:effectLst/>
                <a:latin typeface="Times New Roman" panose="02020603050405020304" pitchFamily="18" charset="0"/>
                <a:ea typeface="Calibri" panose="020F0502020204030204" pitchFamily="34" charset="0"/>
                <a:cs typeface="Mangal" panose="02040503050203030202" pitchFamily="18" charset="0"/>
              </a:rPr>
              <a:t> tin,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xóa</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thông</a:t>
            </a:r>
            <a:r>
              <a:rPr lang="en-US" sz="1800" dirty="0">
                <a:effectLst/>
                <a:latin typeface="Times New Roman" panose="02020603050405020304" pitchFamily="18" charset="0"/>
                <a:ea typeface="Calibri" panose="020F0502020204030204" pitchFamily="34" charset="0"/>
                <a:cs typeface="Mangal" panose="02040503050203030202" pitchFamily="18" charset="0"/>
              </a:rPr>
              <a:t> tin user </a:t>
            </a:r>
            <a:endParaRPr lang="en-US" sz="1800" dirty="0">
              <a:latin typeface="Calibri" panose="020F0502020204030204" pitchFamily="34" charset="0"/>
              <a:ea typeface="Calibri" panose="020F0502020204030204" pitchFamily="34" charset="0"/>
              <a:cs typeface="Mangal" panose="02040503050203030202" pitchFamily="18" charset="0"/>
            </a:endParaRPr>
          </a:p>
          <a:p>
            <a:pPr marL="929640">
              <a:tabLst>
                <a:tab pos="180340" algn="l"/>
              </a:tabLst>
            </a:pPr>
            <a:r>
              <a:rPr lang="en-US" sz="1800" i="1" dirty="0" err="1">
                <a:effectLst/>
                <a:latin typeface="Times New Roman" panose="02020603050405020304" pitchFamily="18" charset="0"/>
                <a:ea typeface="Calibri" panose="020F0502020204030204" pitchFamily="34" charset="0"/>
                <a:cs typeface="Mangal" panose="02040503050203030202" pitchFamily="18" charset="0"/>
              </a:rPr>
              <a:t>Chức</a:t>
            </a:r>
            <a:r>
              <a:rPr lang="en-US" sz="1800" i="1" dirty="0">
                <a:effectLst/>
                <a:latin typeface="Times New Roman" panose="02020603050405020304" pitchFamily="18" charset="0"/>
                <a:ea typeface="Calibri" panose="020F0502020204030204" pitchFamily="34" charset="0"/>
                <a:cs typeface="Mangal" panose="02040503050203030202" pitchFamily="18" charset="0"/>
              </a:rPr>
              <a:t> </a:t>
            </a:r>
            <a:r>
              <a:rPr lang="en-US" sz="1800" i="1" dirty="0" err="1">
                <a:effectLst/>
                <a:latin typeface="Times New Roman" panose="02020603050405020304" pitchFamily="18" charset="0"/>
                <a:ea typeface="Calibri" panose="020F0502020204030204" pitchFamily="34" charset="0"/>
                <a:cs typeface="Mangal" panose="02040503050203030202" pitchFamily="18" charset="0"/>
              </a:rPr>
              <a:t>năng</a:t>
            </a:r>
            <a:r>
              <a:rPr lang="en-US" sz="1800" i="1" dirty="0">
                <a:effectLst/>
                <a:latin typeface="Times New Roman" panose="02020603050405020304" pitchFamily="18" charset="0"/>
                <a:ea typeface="Calibri" panose="020F0502020204030204" pitchFamily="34" charset="0"/>
                <a:cs typeface="Mangal" panose="02040503050203030202" pitchFamily="18" charset="0"/>
              </a:rPr>
              <a:t> </a:t>
            </a:r>
            <a:r>
              <a:rPr lang="en-US" sz="1800" i="1" dirty="0" err="1">
                <a:effectLst/>
                <a:latin typeface="Times New Roman" panose="02020603050405020304" pitchFamily="18" charset="0"/>
                <a:ea typeface="Calibri" panose="020F0502020204030204" pitchFamily="34" charset="0"/>
                <a:cs typeface="Mangal" panose="02040503050203030202" pitchFamily="18" charset="0"/>
              </a:rPr>
              <a:t>quản</a:t>
            </a:r>
            <a:r>
              <a:rPr lang="en-US" sz="1800" i="1" dirty="0">
                <a:effectLst/>
                <a:latin typeface="Times New Roman" panose="02020603050405020304" pitchFamily="18" charset="0"/>
                <a:ea typeface="Calibri" panose="020F0502020204030204" pitchFamily="34" charset="0"/>
                <a:cs typeface="Mangal" panose="02040503050203030202" pitchFamily="18" charset="0"/>
              </a:rPr>
              <a:t> </a:t>
            </a:r>
            <a:r>
              <a:rPr lang="en-US" sz="1800" i="1" dirty="0" err="1">
                <a:effectLst/>
                <a:latin typeface="Times New Roman" panose="02020603050405020304" pitchFamily="18" charset="0"/>
                <a:ea typeface="Calibri" panose="020F0502020204030204" pitchFamily="34" charset="0"/>
                <a:cs typeface="Mangal" panose="02040503050203030202" pitchFamily="18" charset="0"/>
              </a:rPr>
              <a:t>lý</a:t>
            </a:r>
            <a:r>
              <a:rPr lang="en-US" sz="1800" i="1" dirty="0">
                <a:effectLst/>
                <a:latin typeface="Times New Roman" panose="02020603050405020304" pitchFamily="18" charset="0"/>
                <a:ea typeface="Calibri" panose="020F0502020204030204" pitchFamily="34" charset="0"/>
                <a:cs typeface="Mangal" panose="02040503050203030202" pitchFamily="18" charset="0"/>
              </a:rPr>
              <a:t> </a:t>
            </a:r>
            <a:r>
              <a:rPr lang="en-US" sz="1800" i="1" dirty="0" err="1">
                <a:effectLst/>
                <a:latin typeface="Times New Roman" panose="02020603050405020304" pitchFamily="18" charset="0"/>
                <a:ea typeface="Calibri" panose="020F0502020204030204" pitchFamily="34" charset="0"/>
                <a:cs typeface="Mangal" panose="02040503050203030202" pitchFamily="18" charset="0"/>
              </a:rPr>
              <a:t>sản</a:t>
            </a:r>
            <a:r>
              <a:rPr lang="en-US" sz="1800" i="1" dirty="0">
                <a:effectLst/>
                <a:latin typeface="Times New Roman" panose="02020603050405020304" pitchFamily="18" charset="0"/>
                <a:ea typeface="Calibri" panose="020F0502020204030204" pitchFamily="34" charset="0"/>
                <a:cs typeface="Mangal" panose="02040503050203030202" pitchFamily="18" charset="0"/>
              </a:rPr>
              <a:t> </a:t>
            </a:r>
            <a:r>
              <a:rPr lang="en-US" sz="1800" i="1" dirty="0" err="1">
                <a:effectLst/>
                <a:latin typeface="Times New Roman" panose="02020603050405020304" pitchFamily="18" charset="0"/>
                <a:ea typeface="Calibri" panose="020F0502020204030204" pitchFamily="34" charset="0"/>
                <a:cs typeface="Mangal" panose="02040503050203030202" pitchFamily="18" charset="0"/>
              </a:rPr>
              <a:t>phẩm</a:t>
            </a:r>
            <a:r>
              <a:rPr lang="en-US" sz="1800" dirty="0">
                <a:effectLst/>
                <a:latin typeface="Times New Roman" panose="02020603050405020304" pitchFamily="18" charset="0"/>
                <a:ea typeface="Calibri" panose="020F0502020204030204" pitchFamily="34" charset="0"/>
                <a:cs typeface="Mangal" panose="02040503050203030202" pitchFamily="18" charset="0"/>
              </a:rPr>
              <a:t>:</a:t>
            </a:r>
            <a:r>
              <a:rPr lang="en-US" sz="1800" dirty="0">
                <a:latin typeface="Calibri" panose="020F0502020204030204" pitchFamily="34" charset="0"/>
                <a:ea typeface="Calibri" panose="020F0502020204030204" pitchFamily="34" charset="0"/>
                <a:cs typeface="Mangal" panose="02040503050203030202" pitchFamily="18" charset="0"/>
              </a:rPr>
              <a:t> </a:t>
            </a:r>
            <a:r>
              <a:rPr lang="en-US" sz="1800" dirty="0" err="1">
                <a:latin typeface="Calibri" panose="020F0502020204030204" pitchFamily="34" charset="0"/>
                <a:ea typeface="Calibri" panose="020F0502020204030204" pitchFamily="34" charset="0"/>
                <a:cs typeface="Mangal" panose="02040503050203030202" pitchFamily="18" charset="0"/>
              </a:rPr>
              <a:t>th</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êm</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mới</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sản</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phẩm</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tim</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kiếm</a:t>
            </a:r>
            <a:r>
              <a:rPr lang="en-US" sz="1800" dirty="0">
                <a:latin typeface="Times New Roman" panose="02020603050405020304" pitchFamily="18" charset="0"/>
                <a:ea typeface="Calibri" panose="020F0502020204030204" pitchFamily="34" charset="0"/>
                <a:cs typeface="Mangal" panose="02040503050203030202" pitchFamily="18" charset="0"/>
              </a:rPr>
              <a:t>, </a:t>
            </a:r>
            <a:r>
              <a:rPr lang="en-US" sz="1800" dirty="0" err="1">
                <a:latin typeface="Times New Roman" panose="02020603050405020304" pitchFamily="18" charset="0"/>
                <a:ea typeface="Calibri" panose="020F0502020204030204" pitchFamily="34" charset="0"/>
                <a:cs typeface="Mangal" panose="02040503050203030202" pitchFamily="18" charset="0"/>
              </a:rPr>
              <a:t>c</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ập</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nhật</a:t>
            </a:r>
            <a:r>
              <a:rPr lang="en-US" sz="1800" dirty="0">
                <a:latin typeface="Times New Roman" panose="02020603050405020304" pitchFamily="18" charset="0"/>
                <a:ea typeface="Calibri" panose="020F0502020204030204" pitchFamily="34" charset="0"/>
                <a:cs typeface="Mangal" panose="02040503050203030202" pitchFamily="18" charset="0"/>
              </a:rPr>
              <a:t>,  </a:t>
            </a:r>
            <a:r>
              <a:rPr lang="en-US" sz="1800" dirty="0" err="1">
                <a:latin typeface="Times New Roman" panose="02020603050405020304" pitchFamily="18" charset="0"/>
                <a:ea typeface="Calibri" panose="020F0502020204030204" pitchFamily="34" charset="0"/>
                <a:cs typeface="Mangal" panose="02040503050203030202" pitchFamily="18" charset="0"/>
              </a:rPr>
              <a:t>x</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óa</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sản</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phẩm</a:t>
            </a:r>
            <a:endParaRPr lang="en-US" sz="1800" dirty="0">
              <a:latin typeface="Times New Roman" panose="02020603050405020304" pitchFamily="18" charset="0"/>
              <a:ea typeface="Calibri" panose="020F0502020204030204" pitchFamily="34" charset="0"/>
              <a:cs typeface="Mangal" panose="02040503050203030202" pitchFamily="18" charset="0"/>
            </a:endParaRPr>
          </a:p>
          <a:p>
            <a:pPr marL="929640">
              <a:tabLst>
                <a:tab pos="180340" algn="l"/>
              </a:tabLst>
            </a:pPr>
            <a:r>
              <a:rPr lang="en-US" sz="1800" i="1" dirty="0" err="1">
                <a:effectLst/>
                <a:latin typeface="Times New Roman" panose="02020603050405020304" pitchFamily="18" charset="0"/>
                <a:ea typeface="Calibri" panose="020F0502020204030204" pitchFamily="34" charset="0"/>
                <a:cs typeface="Mangal" panose="02040503050203030202" pitchFamily="18" charset="0"/>
              </a:rPr>
              <a:t>Chức</a:t>
            </a:r>
            <a:r>
              <a:rPr lang="en-US" sz="1800" i="1" dirty="0">
                <a:effectLst/>
                <a:latin typeface="Times New Roman" panose="02020603050405020304" pitchFamily="18" charset="0"/>
                <a:ea typeface="Calibri" panose="020F0502020204030204" pitchFamily="34" charset="0"/>
                <a:cs typeface="Mangal" panose="02040503050203030202" pitchFamily="18" charset="0"/>
              </a:rPr>
              <a:t> </a:t>
            </a:r>
            <a:r>
              <a:rPr lang="en-US" sz="1800" i="1" dirty="0" err="1">
                <a:effectLst/>
                <a:latin typeface="Times New Roman" panose="02020603050405020304" pitchFamily="18" charset="0"/>
                <a:ea typeface="Calibri" panose="020F0502020204030204" pitchFamily="34" charset="0"/>
                <a:cs typeface="Mangal" panose="02040503050203030202" pitchFamily="18" charset="0"/>
              </a:rPr>
              <a:t>năng</a:t>
            </a:r>
            <a:r>
              <a:rPr lang="en-US" sz="1800" i="1" dirty="0">
                <a:effectLst/>
                <a:latin typeface="Times New Roman" panose="02020603050405020304" pitchFamily="18" charset="0"/>
                <a:ea typeface="Calibri" panose="020F0502020204030204" pitchFamily="34" charset="0"/>
                <a:cs typeface="Mangal" panose="02040503050203030202" pitchFamily="18" charset="0"/>
              </a:rPr>
              <a:t> </a:t>
            </a:r>
            <a:r>
              <a:rPr lang="en-US" sz="1800" i="1" dirty="0" err="1">
                <a:effectLst/>
                <a:latin typeface="Times New Roman" panose="02020603050405020304" pitchFamily="18" charset="0"/>
                <a:ea typeface="Calibri" panose="020F0502020204030204" pitchFamily="34" charset="0"/>
                <a:cs typeface="Mangal" panose="02040503050203030202" pitchFamily="18" charset="0"/>
              </a:rPr>
              <a:t>quản</a:t>
            </a:r>
            <a:r>
              <a:rPr lang="en-US" sz="1800" i="1" dirty="0">
                <a:effectLst/>
                <a:latin typeface="Times New Roman" panose="02020603050405020304" pitchFamily="18" charset="0"/>
                <a:ea typeface="Calibri" panose="020F0502020204030204" pitchFamily="34" charset="0"/>
                <a:cs typeface="Mangal" panose="02040503050203030202" pitchFamily="18" charset="0"/>
              </a:rPr>
              <a:t> </a:t>
            </a:r>
            <a:r>
              <a:rPr lang="en-US" sz="1800" i="1" dirty="0" err="1">
                <a:effectLst/>
                <a:latin typeface="Times New Roman" panose="02020603050405020304" pitchFamily="18" charset="0"/>
                <a:ea typeface="Calibri" panose="020F0502020204030204" pitchFamily="34" charset="0"/>
                <a:cs typeface="Mangal" panose="02040503050203030202" pitchFamily="18" charset="0"/>
              </a:rPr>
              <a:t>lý</a:t>
            </a:r>
            <a:r>
              <a:rPr lang="en-US" sz="1800" i="1" dirty="0">
                <a:effectLst/>
                <a:latin typeface="Times New Roman" panose="02020603050405020304" pitchFamily="18" charset="0"/>
                <a:ea typeface="Calibri" panose="020F0502020204030204" pitchFamily="34" charset="0"/>
                <a:cs typeface="Mangal" panose="02040503050203030202" pitchFamily="18" charset="0"/>
              </a:rPr>
              <a:t> </a:t>
            </a:r>
            <a:r>
              <a:rPr lang="en-US" sz="1800" i="1" dirty="0" err="1">
                <a:effectLst/>
                <a:latin typeface="Times New Roman" panose="02020603050405020304" pitchFamily="18" charset="0"/>
                <a:ea typeface="Calibri" panose="020F0502020204030204" pitchFamily="34" charset="0"/>
                <a:cs typeface="Mangal" panose="02040503050203030202" pitchFamily="18" charset="0"/>
              </a:rPr>
              <a:t>đơn</a:t>
            </a:r>
            <a:r>
              <a:rPr lang="en-US" sz="1800" i="1" dirty="0">
                <a:effectLst/>
                <a:latin typeface="Times New Roman" panose="02020603050405020304" pitchFamily="18" charset="0"/>
                <a:ea typeface="Calibri" panose="020F0502020204030204" pitchFamily="34" charset="0"/>
                <a:cs typeface="Mangal" panose="02040503050203030202" pitchFamily="18" charset="0"/>
              </a:rPr>
              <a:t> </a:t>
            </a:r>
            <a:r>
              <a:rPr lang="en-US" sz="1800" i="1" dirty="0" err="1">
                <a:effectLst/>
                <a:latin typeface="Times New Roman" panose="02020603050405020304" pitchFamily="18" charset="0"/>
                <a:ea typeface="Calibri" panose="020F0502020204030204" pitchFamily="34" charset="0"/>
                <a:cs typeface="Mangal" panose="02040503050203030202" pitchFamily="18" charset="0"/>
              </a:rPr>
              <a:t>hàng</a:t>
            </a:r>
            <a:r>
              <a:rPr lang="en-US" sz="1800" dirty="0">
                <a:latin typeface="Times New Roman" panose="02020603050405020304" pitchFamily="18" charset="0"/>
                <a:ea typeface="Calibri" panose="020F0502020204030204" pitchFamily="34" charset="0"/>
                <a:cs typeface="Mangal" panose="02040503050203030202" pitchFamily="18" charset="0"/>
              </a:rPr>
              <a:t>: </a:t>
            </a:r>
            <a:r>
              <a:rPr lang="en-US" sz="1800" dirty="0" err="1">
                <a:latin typeface="Times New Roman" panose="02020603050405020304" pitchFamily="18" charset="0"/>
                <a:ea typeface="Calibri" panose="020F0502020204030204" pitchFamily="34" charset="0"/>
                <a:cs typeface="Mangal" panose="02040503050203030202" pitchFamily="18" charset="0"/>
              </a:rPr>
              <a:t>x</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ác</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nhận</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đơn</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hàng</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h</a:t>
            </a:r>
            <a:r>
              <a:rPr lang="en-US" sz="1800" dirty="0" err="1">
                <a:effectLst/>
                <a:latin typeface="Times New Roman" panose="02020603050405020304" pitchFamily="18" charset="0"/>
                <a:ea typeface="Calibri" panose="020F0502020204030204" pitchFamily="34" charset="0"/>
              </a:rPr>
              <a:t>ủy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đơn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hàng</a:t>
            </a:r>
            <a:endParaRPr lang="en-US" sz="1800" dirty="0"/>
          </a:p>
        </p:txBody>
      </p:sp>
      <p:sp>
        <p:nvSpPr>
          <p:cNvPr id="25" name="Freeform: Shape 24">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descr="Diagram&#10;&#10;Description automatically generated">
            <a:extLst>
              <a:ext uri="{FF2B5EF4-FFF2-40B4-BE49-F238E27FC236}">
                <a16:creationId xmlns:a16="http://schemas.microsoft.com/office/drawing/2014/main" id="{C7E7A42D-B744-4EC8-A280-65258BBE7FB2}"/>
              </a:ext>
            </a:extLst>
          </p:cNvPr>
          <p:cNvPicPr>
            <a:picLocks noChangeAspect="1"/>
          </p:cNvPicPr>
          <p:nvPr/>
        </p:nvPicPr>
        <p:blipFill rotWithShape="1">
          <a:blip r:embed="rId2">
            <a:extLst>
              <a:ext uri="{28A0092B-C50C-407E-A947-70E740481C1C}">
                <a14:useLocalDpi xmlns:a14="http://schemas.microsoft.com/office/drawing/2010/main" val="0"/>
              </a:ext>
            </a:extLst>
          </a:blip>
          <a:srcRect l="9639" r="12636"/>
          <a:stretch/>
        </p:blipFill>
        <p:spPr>
          <a:xfrm>
            <a:off x="7937737" y="623916"/>
            <a:ext cx="3689430" cy="3834963"/>
          </a:xfrm>
          <a:prstGeom prst="rect">
            <a:avLst/>
          </a:prstGeom>
        </p:spPr>
      </p:pic>
    </p:spTree>
    <p:extLst>
      <p:ext uri="{BB962C8B-B14F-4D97-AF65-F5344CB8AC3E}">
        <p14:creationId xmlns:p14="http://schemas.microsoft.com/office/powerpoint/2010/main" val="3656225052"/>
      </p:ext>
    </p:extLst>
  </p:cSld>
  <p:clrMapOvr>
    <a:overrideClrMapping bg1="dk1" tx1="lt1" bg2="dk2" tx2="lt2" accent1="accent1" accent2="accent2" accent3="accent3" accent4="accent4" accent5="accent5" accent6="accent6" hlink="hlink" folHlink="folHlink"/>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0A82D-13BE-4C61-8927-40357C06EC98}"/>
              </a:ext>
            </a:extLst>
          </p:cNvPr>
          <p:cNvSpPr>
            <a:spLocks noGrp="1"/>
          </p:cNvSpPr>
          <p:nvPr>
            <p:ph type="title"/>
          </p:nvPr>
        </p:nvSpPr>
        <p:spPr>
          <a:xfrm>
            <a:off x="762001" y="803325"/>
            <a:ext cx="5314536" cy="1325563"/>
          </a:xfrm>
        </p:spPr>
        <p:txBody>
          <a:bodyPr>
            <a:normAutofit/>
          </a:bodyPr>
          <a:lstStyle/>
          <a:p>
            <a:r>
              <a:rPr lang="en-US" dirty="0">
                <a:effectLst/>
                <a:latin typeface="Times New Roman" panose="02020603050405020304" pitchFamily="18" charset="0"/>
                <a:ea typeface="Calibri" panose="020F0502020204030204" pitchFamily="34" charset="0"/>
              </a:rPr>
              <a:t>6. </a:t>
            </a:r>
            <a:r>
              <a:rPr lang="en-US" dirty="0" err="1">
                <a:effectLst/>
                <a:latin typeface="Times New Roman" panose="02020603050405020304" pitchFamily="18" charset="0"/>
                <a:ea typeface="Calibri" panose="020F0502020204030204" pitchFamily="34" charset="0"/>
              </a:rPr>
              <a:t>Xác</a:t>
            </a:r>
            <a:r>
              <a:rPr lang="en-US" dirty="0">
                <a:effectLst/>
                <a:latin typeface="Times New Roman" panose="02020603050405020304" pitchFamily="18" charset="0"/>
                <a:ea typeface="Calibri" panose="020F0502020204030204" pitchFamily="34" charset="0"/>
              </a:rPr>
              <a:t> </a:t>
            </a:r>
            <a:r>
              <a:rPr lang="en-US" dirty="0" err="1">
                <a:effectLst/>
                <a:latin typeface="Times New Roman" panose="02020603050405020304" pitchFamily="18" charset="0"/>
                <a:ea typeface="Calibri" panose="020F0502020204030204" pitchFamily="34" charset="0"/>
              </a:rPr>
              <a:t>định</a:t>
            </a:r>
            <a:r>
              <a:rPr lang="en-US" dirty="0">
                <a:effectLst/>
                <a:latin typeface="Times New Roman" panose="02020603050405020304" pitchFamily="18" charset="0"/>
                <a:ea typeface="Calibri" panose="020F0502020204030204" pitchFamily="34" charset="0"/>
              </a:rPr>
              <a:t> use case </a:t>
            </a:r>
            <a:r>
              <a:rPr lang="en-US" dirty="0" err="1">
                <a:effectLst/>
                <a:latin typeface="Times New Roman" panose="02020603050405020304" pitchFamily="18" charset="0"/>
                <a:ea typeface="Calibri" panose="020F0502020204030204" pitchFamily="34" charset="0"/>
              </a:rPr>
              <a:t>của</a:t>
            </a:r>
            <a:r>
              <a:rPr lang="en-US" dirty="0">
                <a:effectLst/>
                <a:latin typeface="Times New Roman" panose="02020603050405020304" pitchFamily="18" charset="0"/>
                <a:ea typeface="Calibri" panose="020F0502020204030204" pitchFamily="34" charset="0"/>
              </a:rPr>
              <a:t> </a:t>
            </a:r>
            <a:r>
              <a:rPr lang="en-US" dirty="0" err="1">
                <a:effectLst/>
                <a:latin typeface="Times New Roman" panose="02020603050405020304" pitchFamily="18" charset="0"/>
                <a:ea typeface="Calibri" panose="020F0502020204030204" pitchFamily="34" charset="0"/>
              </a:rPr>
              <a:t>từng</a:t>
            </a:r>
            <a:r>
              <a:rPr lang="en-US" dirty="0">
                <a:effectLst/>
                <a:latin typeface="Times New Roman" panose="02020603050405020304" pitchFamily="18" charset="0"/>
                <a:ea typeface="Calibri" panose="020F0502020204030204" pitchFamily="34" charset="0"/>
              </a:rPr>
              <a:t> </a:t>
            </a:r>
            <a:r>
              <a:rPr lang="en-US" dirty="0" err="1">
                <a:effectLst/>
                <a:latin typeface="Times New Roman" panose="02020603050405020304" pitchFamily="18" charset="0"/>
                <a:ea typeface="Calibri" panose="020F0502020204030204" pitchFamily="34" charset="0"/>
              </a:rPr>
              <a:t>tác</a:t>
            </a:r>
            <a:r>
              <a:rPr lang="en-US" dirty="0">
                <a:effectLst/>
                <a:latin typeface="Times New Roman" panose="02020603050405020304" pitchFamily="18" charset="0"/>
                <a:ea typeface="Calibri" panose="020F0502020204030204" pitchFamily="34" charset="0"/>
              </a:rPr>
              <a:t> </a:t>
            </a:r>
            <a:r>
              <a:rPr lang="en-US" dirty="0" err="1">
                <a:effectLst/>
                <a:latin typeface="Times New Roman" panose="02020603050405020304" pitchFamily="18" charset="0"/>
                <a:ea typeface="Calibri" panose="020F0502020204030204" pitchFamily="34" charset="0"/>
              </a:rPr>
              <a:t>nhân</a:t>
            </a:r>
            <a:endParaRPr lang="en-US" dirty="0"/>
          </a:p>
        </p:txBody>
      </p:sp>
      <p:sp>
        <p:nvSpPr>
          <p:cNvPr id="8" name="Content Placeholder 7">
            <a:extLst>
              <a:ext uri="{FF2B5EF4-FFF2-40B4-BE49-F238E27FC236}">
                <a16:creationId xmlns:a16="http://schemas.microsoft.com/office/drawing/2014/main" id="{945AAE3E-A63C-487D-94C5-D1E2C21B0453}"/>
              </a:ext>
            </a:extLst>
          </p:cNvPr>
          <p:cNvSpPr>
            <a:spLocks noGrp="1"/>
          </p:cNvSpPr>
          <p:nvPr>
            <p:ph idx="1"/>
          </p:nvPr>
        </p:nvSpPr>
        <p:spPr>
          <a:xfrm>
            <a:off x="762000" y="2279018"/>
            <a:ext cx="5314543" cy="3375920"/>
          </a:xfrm>
        </p:spPr>
        <p:txBody>
          <a:bodyPr anchor="t">
            <a:normAutofit/>
          </a:bodyPr>
          <a:lstStyle/>
          <a:p>
            <a:pPr marL="1143000">
              <a:spcAft>
                <a:spcPts val="800"/>
              </a:spcAft>
            </a:pPr>
            <a:r>
              <a:rPr lang="en-US" sz="1800" dirty="0" err="1">
                <a:effectLst/>
                <a:latin typeface="Times New Roman" panose="02020603050405020304" pitchFamily="18" charset="0"/>
                <a:ea typeface="Calibri" panose="020F0502020204030204" pitchFamily="34" charset="0"/>
                <a:cs typeface="Mangal" panose="02040503050203030202" pitchFamily="18" charset="0"/>
              </a:rPr>
              <a:t>Tìm</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kiếm</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thông</a:t>
            </a:r>
            <a:r>
              <a:rPr lang="en-US" sz="1800" dirty="0">
                <a:effectLst/>
                <a:latin typeface="Times New Roman" panose="02020603050405020304" pitchFamily="18" charset="0"/>
                <a:ea typeface="Calibri" panose="020F0502020204030204" pitchFamily="34" charset="0"/>
                <a:cs typeface="Mangal" panose="02040503050203030202" pitchFamily="18" charset="0"/>
              </a:rPr>
              <a:t> tin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sản</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phẩm</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1143000">
              <a:spcAft>
                <a:spcPts val="800"/>
              </a:spcAft>
            </a:pPr>
            <a:r>
              <a:rPr lang="en-US" sz="1800" dirty="0" err="1">
                <a:effectLst/>
                <a:latin typeface="Times New Roman" panose="02020603050405020304" pitchFamily="18" charset="0"/>
                <a:ea typeface="Calibri" panose="020F0502020204030204" pitchFamily="34" charset="0"/>
                <a:cs typeface="Mangal" panose="02040503050203030202" pitchFamily="18" charset="0"/>
              </a:rPr>
              <a:t>Thêm</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sản</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phẩm</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vào</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giỏ</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hàng</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1143000">
              <a:spcAft>
                <a:spcPts val="800"/>
              </a:spcAft>
            </a:pPr>
            <a:r>
              <a:rPr lang="en-US" sz="1800" dirty="0" err="1">
                <a:effectLst/>
                <a:latin typeface="Times New Roman" panose="02020603050405020304" pitchFamily="18" charset="0"/>
                <a:ea typeface="Calibri" panose="020F0502020204030204" pitchFamily="34" charset="0"/>
                <a:cs typeface="Mangal" panose="02040503050203030202" pitchFamily="18" charset="0"/>
              </a:rPr>
              <a:t>Thêm</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sản</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phẩm</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vào</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danh</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sách</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yêu</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thích</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1143000">
              <a:spcAft>
                <a:spcPts val="800"/>
              </a:spcAft>
            </a:pPr>
            <a:r>
              <a:rPr lang="en-US" sz="1800" dirty="0" err="1">
                <a:effectLst/>
                <a:latin typeface="Times New Roman" panose="02020603050405020304" pitchFamily="18" charset="0"/>
                <a:ea typeface="Calibri" panose="020F0502020204030204" pitchFamily="34" charset="0"/>
                <a:cs typeface="Mangal" panose="02040503050203030202" pitchFamily="18" charset="0"/>
              </a:rPr>
              <a:t>Cập</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nhật</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số</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lượng</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sản</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phẩm</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trong</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giỏ</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hàng</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1143000">
              <a:spcAft>
                <a:spcPts val="800"/>
              </a:spcAft>
            </a:pPr>
            <a:r>
              <a:rPr lang="en-US" sz="1800" dirty="0" err="1">
                <a:effectLst/>
                <a:latin typeface="Times New Roman" panose="02020603050405020304" pitchFamily="18" charset="0"/>
                <a:ea typeface="Calibri" panose="020F0502020204030204" pitchFamily="34" charset="0"/>
                <a:cs typeface="Mangal" panose="02040503050203030202" pitchFamily="18" charset="0"/>
              </a:rPr>
              <a:t>Xóa</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sản</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phẩm</a:t>
            </a:r>
            <a:r>
              <a:rPr lang="en-US" sz="1800" dirty="0">
                <a:effectLst/>
                <a:latin typeface="Times New Roman" panose="02020603050405020304" pitchFamily="18" charset="0"/>
                <a:ea typeface="Calibri" panose="020F0502020204030204" pitchFamily="34" charset="0"/>
                <a:cs typeface="Mangal" panose="02040503050203030202" pitchFamily="18" charset="0"/>
              </a:rPr>
              <a:t> ra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khỏi</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giỏ</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hàng</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p>
            <a:pPr marL="1143000">
              <a:spcAft>
                <a:spcPts val="800"/>
              </a:spcAft>
            </a:pPr>
            <a:r>
              <a:rPr lang="en-US" sz="1800" dirty="0" err="1">
                <a:effectLst/>
                <a:latin typeface="Times New Roman" panose="02020603050405020304" pitchFamily="18" charset="0"/>
                <a:ea typeface="Calibri" panose="020F0502020204030204" pitchFamily="34" charset="0"/>
                <a:cs typeface="Mangal" panose="02040503050203030202" pitchFamily="18" charset="0"/>
              </a:rPr>
              <a:t>Xóa</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sản</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phẩm</a:t>
            </a:r>
            <a:r>
              <a:rPr lang="en-US" sz="1800" dirty="0">
                <a:effectLst/>
                <a:latin typeface="Times New Roman" panose="02020603050405020304" pitchFamily="18" charset="0"/>
                <a:ea typeface="Calibri" panose="020F0502020204030204" pitchFamily="34" charset="0"/>
                <a:cs typeface="Mangal" panose="02040503050203030202" pitchFamily="18" charset="0"/>
              </a:rPr>
              <a:t> ra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khỏi</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danh</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sách</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yêu</a:t>
            </a:r>
            <a:r>
              <a:rPr lang="en-US" sz="1800" dirty="0">
                <a:effectLst/>
                <a:latin typeface="Times New Roman" panose="02020603050405020304" pitchFamily="18" charset="0"/>
                <a:ea typeface="Calibri" panose="020F0502020204030204" pitchFamily="34" charset="0"/>
                <a:cs typeface="Mangal" panose="02040503050203030202" pitchFamily="18" charset="0"/>
              </a:rPr>
              <a:t> </a:t>
            </a:r>
            <a:r>
              <a:rPr lang="en-US" sz="1800" dirty="0" err="1">
                <a:effectLst/>
                <a:latin typeface="Times New Roman" panose="02020603050405020304" pitchFamily="18" charset="0"/>
                <a:ea typeface="Calibri" panose="020F0502020204030204" pitchFamily="34" charset="0"/>
                <a:cs typeface="Mangal" panose="02040503050203030202" pitchFamily="18" charset="0"/>
              </a:rPr>
              <a:t>thích</a:t>
            </a:r>
            <a:endParaRPr lang="en-US"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13" name="Freeform: Shape 12">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7E121436-6FEE-4445-99B7-265490511D8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26977" y1="85093" x2="33953" y2="78261"/>
                        <a14:foregroundMark x1="33953" y1="78261" x2="24186" y2="77019"/>
                        <a14:foregroundMark x1="24186" y1="77019" x2="24186" y2="77640"/>
                        <a14:foregroundMark x1="38140" y1="80745" x2="49767" y2="81366"/>
                        <a14:foregroundMark x1="49767" y1="81366" x2="46512" y2="81988"/>
                        <a14:foregroundMark x1="49767" y1="81366" x2="26512" y2="78882"/>
                        <a14:foregroundMark x1="22791" y1="75155" x2="26977" y2="83851"/>
                        <a14:foregroundMark x1="24186" y1="77019" x2="40000" y2="78261"/>
                        <a14:foregroundMark x1="40000" y1="78261" x2="53953" y2="85714"/>
                        <a14:foregroundMark x1="53953" y1="85714" x2="31163" y2="86335"/>
                        <a14:foregroundMark x1="31163" y1="86335" x2="46047" y2="80745"/>
                        <a14:foregroundMark x1="46047" y1="80745" x2="25116" y2="77640"/>
                        <a14:foregroundMark x1="25116" y1="77640" x2="40930" y2="77019"/>
                        <a14:foregroundMark x1="40930" y1="77019" x2="54884" y2="82609"/>
                        <a14:foregroundMark x1="54884" y1="82609" x2="40000" y2="82609"/>
                        <a14:foregroundMark x1="40000" y1="82609" x2="37209" y2="81366"/>
                        <a14:foregroundMark x1="50233" y1="79503" x2="50233" y2="77640"/>
                        <a14:foregroundMark x1="26047" y1="81366" x2="40465" y2="86957"/>
                        <a14:foregroundMark x1="40465" y1="86957" x2="52093" y2="86957"/>
                        <a14:foregroundMark x1="50698" y1="85714" x2="29767" y2="86335"/>
                        <a14:foregroundMark x1="29767" y1="86335" x2="20465" y2="81366"/>
                        <a14:foregroundMark x1="20465" y1="81366" x2="26047" y2="74534"/>
                        <a14:foregroundMark x1="26512" y1="75155" x2="53953" y2="75776"/>
                        <a14:foregroundMark x1="34419" y1="32298" x2="33023" y2="27329"/>
                        <a14:foregroundMark x1="32093" y1="27950" x2="33953" y2="37888"/>
                        <a14:foregroundMark x1="33488" y1="40373" x2="29767" y2="44099"/>
                        <a14:foregroundMark x1="33488" y1="46584" x2="33488" y2="46584"/>
                        <a14:foregroundMark x1="34419" y1="47205" x2="27907" y2="65839"/>
                        <a14:foregroundMark x1="40930" y1="48447" x2="51163" y2="62733"/>
                        <a14:foregroundMark x1="43256" y1="31677" x2="50233" y2="57764"/>
                        <a14:foregroundMark x1="44651" y1="29814" x2="34419" y2="22981"/>
                        <a14:foregroundMark x1="34419" y1="22981" x2="32093" y2="27329"/>
                        <a14:foregroundMark x1="44186" y1="25466" x2="35349" y2="22360"/>
                        <a14:foregroundMark x1="35349" y1="22360" x2="34419" y2="22360"/>
                        <a14:foregroundMark x1="30233" y1="57764" x2="26047" y2="67702"/>
                      </a14:backgroundRemoval>
                    </a14:imgEffect>
                  </a14:imgLayer>
                </a14:imgProps>
              </a:ext>
            </a:extLst>
          </a:blip>
          <a:stretch>
            <a:fillRect/>
          </a:stretch>
        </p:blipFill>
        <p:spPr>
          <a:xfrm>
            <a:off x="7884057" y="1119809"/>
            <a:ext cx="3796790" cy="2843177"/>
          </a:xfrm>
          <a:prstGeom prst="rect">
            <a:avLst/>
          </a:prstGeom>
        </p:spPr>
      </p:pic>
    </p:spTree>
    <p:extLst>
      <p:ext uri="{BB962C8B-B14F-4D97-AF65-F5344CB8AC3E}">
        <p14:creationId xmlns:p14="http://schemas.microsoft.com/office/powerpoint/2010/main" val="646373186"/>
      </p:ext>
    </p:extLst>
  </p:cSld>
  <p:clrMapOvr>
    <a:overrideClrMapping bg1="dk1" tx1="lt1" bg2="dk2" tx2="lt2" accent1="accent1" accent2="accent2" accent3="accent3" accent4="accent4" accent5="accent5" accent6="accent6" hlink="hlink" folHlink="folHlink"/>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0A82D-13BE-4C61-8927-40357C06EC98}"/>
              </a:ext>
            </a:extLst>
          </p:cNvPr>
          <p:cNvSpPr>
            <a:spLocks noGrp="1"/>
          </p:cNvSpPr>
          <p:nvPr>
            <p:ph type="title"/>
          </p:nvPr>
        </p:nvSpPr>
        <p:spPr>
          <a:xfrm>
            <a:off x="762001" y="803325"/>
            <a:ext cx="5314536" cy="1325563"/>
          </a:xfrm>
        </p:spPr>
        <p:txBody>
          <a:bodyPr>
            <a:normAutofit/>
          </a:bodyPr>
          <a:lstStyle/>
          <a:p>
            <a:r>
              <a:rPr lang="en-US" dirty="0">
                <a:effectLst/>
                <a:latin typeface="Times New Roman" panose="02020603050405020304" pitchFamily="18" charset="0"/>
                <a:ea typeface="Calibri" panose="020F0502020204030204" pitchFamily="34" charset="0"/>
              </a:rPr>
              <a:t>6. </a:t>
            </a:r>
            <a:r>
              <a:rPr lang="en-US" dirty="0" err="1">
                <a:effectLst/>
                <a:latin typeface="Times New Roman" panose="02020603050405020304" pitchFamily="18" charset="0"/>
                <a:ea typeface="Calibri" panose="020F0502020204030204" pitchFamily="34" charset="0"/>
              </a:rPr>
              <a:t>Xác</a:t>
            </a:r>
            <a:r>
              <a:rPr lang="en-US" dirty="0">
                <a:effectLst/>
                <a:latin typeface="Times New Roman" panose="02020603050405020304" pitchFamily="18" charset="0"/>
                <a:ea typeface="Calibri" panose="020F0502020204030204" pitchFamily="34" charset="0"/>
              </a:rPr>
              <a:t> </a:t>
            </a:r>
            <a:r>
              <a:rPr lang="en-US" dirty="0" err="1">
                <a:effectLst/>
                <a:latin typeface="Times New Roman" panose="02020603050405020304" pitchFamily="18" charset="0"/>
                <a:ea typeface="Calibri" panose="020F0502020204030204" pitchFamily="34" charset="0"/>
              </a:rPr>
              <a:t>định</a:t>
            </a:r>
            <a:r>
              <a:rPr lang="en-US" dirty="0">
                <a:effectLst/>
                <a:latin typeface="Times New Roman" panose="02020603050405020304" pitchFamily="18" charset="0"/>
                <a:ea typeface="Calibri" panose="020F0502020204030204" pitchFamily="34" charset="0"/>
              </a:rPr>
              <a:t> use case </a:t>
            </a:r>
            <a:r>
              <a:rPr lang="en-US" dirty="0" err="1">
                <a:effectLst/>
                <a:latin typeface="Times New Roman" panose="02020603050405020304" pitchFamily="18" charset="0"/>
                <a:ea typeface="Calibri" panose="020F0502020204030204" pitchFamily="34" charset="0"/>
              </a:rPr>
              <a:t>của</a:t>
            </a:r>
            <a:r>
              <a:rPr lang="en-US" dirty="0">
                <a:effectLst/>
                <a:latin typeface="Times New Roman" panose="02020603050405020304" pitchFamily="18" charset="0"/>
                <a:ea typeface="Calibri" panose="020F0502020204030204" pitchFamily="34" charset="0"/>
              </a:rPr>
              <a:t> </a:t>
            </a:r>
            <a:r>
              <a:rPr lang="en-US" dirty="0" err="1">
                <a:effectLst/>
                <a:latin typeface="Times New Roman" panose="02020603050405020304" pitchFamily="18" charset="0"/>
                <a:ea typeface="Calibri" panose="020F0502020204030204" pitchFamily="34" charset="0"/>
              </a:rPr>
              <a:t>từng</a:t>
            </a:r>
            <a:r>
              <a:rPr lang="en-US" dirty="0">
                <a:effectLst/>
                <a:latin typeface="Times New Roman" panose="02020603050405020304" pitchFamily="18" charset="0"/>
                <a:ea typeface="Calibri" panose="020F0502020204030204" pitchFamily="34" charset="0"/>
              </a:rPr>
              <a:t> </a:t>
            </a:r>
            <a:r>
              <a:rPr lang="en-US" dirty="0" err="1">
                <a:effectLst/>
                <a:latin typeface="Times New Roman" panose="02020603050405020304" pitchFamily="18" charset="0"/>
                <a:ea typeface="Calibri" panose="020F0502020204030204" pitchFamily="34" charset="0"/>
              </a:rPr>
              <a:t>tác</a:t>
            </a:r>
            <a:r>
              <a:rPr lang="en-US" dirty="0">
                <a:effectLst/>
                <a:latin typeface="Times New Roman" panose="02020603050405020304" pitchFamily="18" charset="0"/>
                <a:ea typeface="Calibri" panose="020F0502020204030204" pitchFamily="34" charset="0"/>
              </a:rPr>
              <a:t> </a:t>
            </a:r>
            <a:r>
              <a:rPr lang="en-US" dirty="0" err="1">
                <a:effectLst/>
                <a:latin typeface="Times New Roman" panose="02020603050405020304" pitchFamily="18" charset="0"/>
                <a:ea typeface="Calibri" panose="020F0502020204030204" pitchFamily="34" charset="0"/>
              </a:rPr>
              <a:t>nhân</a:t>
            </a:r>
            <a:endParaRPr lang="en-US" dirty="0"/>
          </a:p>
        </p:txBody>
      </p:sp>
      <p:sp>
        <p:nvSpPr>
          <p:cNvPr id="8" name="Content Placeholder 7">
            <a:extLst>
              <a:ext uri="{FF2B5EF4-FFF2-40B4-BE49-F238E27FC236}">
                <a16:creationId xmlns:a16="http://schemas.microsoft.com/office/drawing/2014/main" id="{945AAE3E-A63C-487D-94C5-D1E2C21B0453}"/>
              </a:ext>
            </a:extLst>
          </p:cNvPr>
          <p:cNvSpPr>
            <a:spLocks noGrp="1"/>
          </p:cNvSpPr>
          <p:nvPr>
            <p:ph idx="1"/>
          </p:nvPr>
        </p:nvSpPr>
        <p:spPr>
          <a:xfrm>
            <a:off x="762000" y="2279018"/>
            <a:ext cx="5314543" cy="3375920"/>
          </a:xfrm>
        </p:spPr>
        <p:txBody>
          <a:bodyPr anchor="t">
            <a:normAutofit/>
          </a:bodyPr>
          <a:lstStyle/>
          <a:p>
            <a:pPr marL="685800">
              <a:lnSpc>
                <a:spcPct val="107000"/>
              </a:lnSpc>
              <a:tabLst>
                <a:tab pos="180340" algn="l"/>
              </a:tabLs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Tìm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kiếm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phẩm</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685800">
              <a:lnSpc>
                <a:spcPct val="107000"/>
              </a:lnSpc>
              <a:spcAft>
                <a:spcPts val="800"/>
              </a:spcAft>
              <a:tabLst>
                <a:tab pos="180340"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Đăng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viên</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914400" indent="0">
              <a:spcAft>
                <a:spcPts val="800"/>
              </a:spcAft>
              <a:buNone/>
            </a:pPr>
            <a:endParaRPr lang="en-US"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13" name="Freeform: Shape 12">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picture containing diagram&#10;&#10;Description automatically generated">
            <a:extLst>
              <a:ext uri="{FF2B5EF4-FFF2-40B4-BE49-F238E27FC236}">
                <a16:creationId xmlns:a16="http://schemas.microsoft.com/office/drawing/2014/main" id="{FB91A427-9849-46B2-AE25-E8C6C304FB1A}"/>
              </a:ext>
            </a:extLst>
          </p:cNvPr>
          <p:cNvPicPr>
            <a:picLocks noChangeAspect="1"/>
          </p:cNvPicPr>
          <p:nvPr/>
        </p:nvPicPr>
        <p:blipFill>
          <a:blip r:embed="rId2"/>
          <a:stretch>
            <a:fillRect/>
          </a:stretch>
        </p:blipFill>
        <p:spPr>
          <a:xfrm>
            <a:off x="8004421" y="789154"/>
            <a:ext cx="3343917" cy="2979728"/>
          </a:xfrm>
          <a:prstGeom prst="rect">
            <a:avLst/>
          </a:prstGeom>
        </p:spPr>
      </p:pic>
    </p:spTree>
    <p:extLst>
      <p:ext uri="{BB962C8B-B14F-4D97-AF65-F5344CB8AC3E}">
        <p14:creationId xmlns:p14="http://schemas.microsoft.com/office/powerpoint/2010/main" val="994865347"/>
      </p:ext>
    </p:extLst>
  </p:cSld>
  <p:clrMapOvr>
    <a:overrideClrMapping bg1="dk1" tx1="lt1" bg2="dk2" tx2="lt2" accent1="accent1" accent2="accent2" accent3="accent3" accent4="accent4" accent5="accent5" accent6="accent6" hlink="hlink" folHlink="folHlink"/>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0" name="Rectangle 28">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FFEB8699-C6DA-4543-9DB0-452F828BD89E}"/>
              </a:ext>
            </a:extLst>
          </p:cNvPr>
          <p:cNvSpPr>
            <a:spLocks noGrp="1"/>
          </p:cNvSpPr>
          <p:nvPr>
            <p:ph type="title"/>
          </p:nvPr>
        </p:nvSpPr>
        <p:spPr>
          <a:xfrm>
            <a:off x="2399234" y="2073715"/>
            <a:ext cx="6935759" cy="2993042"/>
          </a:xfrm>
        </p:spPr>
        <p:txBody>
          <a:bodyPr vert="horz" lIns="91440" tIns="45720" rIns="91440" bIns="45720" rtlCol="0" anchor="ctr">
            <a:normAutofit/>
          </a:bodyPr>
          <a:lstStyle/>
          <a:p>
            <a:pPr algn="ctr"/>
            <a:r>
              <a:rPr lang="en-US" sz="6800" kern="1200" dirty="0">
                <a:solidFill>
                  <a:schemeClr val="bg1"/>
                </a:solidFill>
                <a:latin typeface="+mj-lt"/>
                <a:ea typeface="+mj-ea"/>
                <a:cs typeface="+mj-cs"/>
              </a:rPr>
              <a:t>7. </a:t>
            </a:r>
            <a:r>
              <a:rPr lang="en-US" sz="6800" kern="1200" dirty="0" err="1">
                <a:solidFill>
                  <a:schemeClr val="bg1"/>
                </a:solidFill>
                <a:latin typeface="+mj-lt"/>
                <a:ea typeface="+mj-ea"/>
                <a:cs typeface="+mj-cs"/>
              </a:rPr>
              <a:t>Mô</a:t>
            </a:r>
            <a:r>
              <a:rPr lang="en-US" sz="6800" kern="1200" dirty="0">
                <a:solidFill>
                  <a:schemeClr val="bg1"/>
                </a:solidFill>
                <a:latin typeface="+mj-lt"/>
                <a:ea typeface="+mj-ea"/>
                <a:cs typeface="+mj-cs"/>
              </a:rPr>
              <a:t> </a:t>
            </a:r>
            <a:r>
              <a:rPr lang="en-US" sz="6800" kern="1200" dirty="0" err="1">
                <a:solidFill>
                  <a:schemeClr val="bg1"/>
                </a:solidFill>
                <a:latin typeface="+mj-lt"/>
                <a:ea typeface="+mj-ea"/>
                <a:cs typeface="+mj-cs"/>
              </a:rPr>
              <a:t>hình</a:t>
            </a:r>
            <a:r>
              <a:rPr lang="en-US" sz="6800" kern="1200" dirty="0">
                <a:solidFill>
                  <a:schemeClr val="bg1"/>
                </a:solidFill>
                <a:latin typeface="+mj-lt"/>
                <a:ea typeface="+mj-ea"/>
                <a:cs typeface="+mj-cs"/>
              </a:rPr>
              <a:t> Use case </a:t>
            </a:r>
            <a:r>
              <a:rPr lang="en-US" sz="6800" kern="1200" dirty="0" err="1">
                <a:solidFill>
                  <a:schemeClr val="bg1"/>
                </a:solidFill>
                <a:latin typeface="+mj-lt"/>
                <a:ea typeface="+mj-ea"/>
                <a:cs typeface="+mj-cs"/>
              </a:rPr>
              <a:t>của</a:t>
            </a:r>
            <a:r>
              <a:rPr lang="en-US" sz="6800" kern="1200" dirty="0">
                <a:solidFill>
                  <a:schemeClr val="bg1"/>
                </a:solidFill>
                <a:latin typeface="+mj-lt"/>
                <a:ea typeface="+mj-ea"/>
                <a:cs typeface="+mj-cs"/>
              </a:rPr>
              <a:t> </a:t>
            </a:r>
            <a:r>
              <a:rPr lang="en-US" sz="6800" kern="1200" dirty="0" err="1">
                <a:solidFill>
                  <a:schemeClr val="bg1"/>
                </a:solidFill>
                <a:latin typeface="+mj-lt"/>
                <a:ea typeface="+mj-ea"/>
                <a:cs typeface="+mj-cs"/>
              </a:rPr>
              <a:t>khách</a:t>
            </a:r>
            <a:r>
              <a:rPr lang="en-US" sz="6800" kern="1200" dirty="0">
                <a:solidFill>
                  <a:schemeClr val="bg1"/>
                </a:solidFill>
                <a:latin typeface="+mj-lt"/>
                <a:ea typeface="+mj-ea"/>
                <a:cs typeface="+mj-cs"/>
              </a:rPr>
              <a:t> </a:t>
            </a:r>
            <a:r>
              <a:rPr lang="en-US" sz="6800" kern="1200" dirty="0" err="1">
                <a:solidFill>
                  <a:schemeClr val="bg1"/>
                </a:solidFill>
                <a:latin typeface="+mj-lt"/>
                <a:ea typeface="+mj-ea"/>
                <a:cs typeface="+mj-cs"/>
              </a:rPr>
              <a:t>hàng</a:t>
            </a:r>
            <a:endParaRPr lang="en-US" sz="6800" kern="1200" dirty="0">
              <a:solidFill>
                <a:schemeClr val="bg1"/>
              </a:solidFill>
              <a:latin typeface="+mj-lt"/>
              <a:ea typeface="+mj-ea"/>
              <a:cs typeface="+mj-cs"/>
            </a:endParaRPr>
          </a:p>
        </p:txBody>
      </p:sp>
      <p:sp>
        <p:nvSpPr>
          <p:cNvPr id="221" name="Rectangle 30">
            <a:extLst>
              <a:ext uri="{FF2B5EF4-FFF2-40B4-BE49-F238E27FC236}">
                <a16:creationId xmlns:a16="http://schemas.microsoft.com/office/drawing/2014/main" id="{81BD432D-FAB3-4B5D-BF27-4DA7C75B3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2" name="Straight Connector 32">
            <a:extLst>
              <a:ext uri="{FF2B5EF4-FFF2-40B4-BE49-F238E27FC236}">
                <a16:creationId xmlns:a16="http://schemas.microsoft.com/office/drawing/2014/main" id="{E6D6B450-4278-45B8-88C7-C061710E3C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1883640"/>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3" name="Straight Connector 34">
            <a:extLst>
              <a:ext uri="{FF2B5EF4-FFF2-40B4-BE49-F238E27FC236}">
                <a16:creationId xmlns:a16="http://schemas.microsoft.com/office/drawing/2014/main" id="{74234A4C-A256-4139-A5F4-27078F0D6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5066757"/>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Picture 8" descr="Diagram, schematic&#10;&#10;Description automatically generated">
            <a:extLst>
              <a:ext uri="{FF2B5EF4-FFF2-40B4-BE49-F238E27FC236}">
                <a16:creationId xmlns:a16="http://schemas.microsoft.com/office/drawing/2014/main" id="{721B0543-FFCE-4412-8BAB-55734EACF5B0}"/>
              </a:ext>
            </a:extLst>
          </p:cNvPr>
          <p:cNvPicPr>
            <a:picLocks noChangeAspect="1"/>
          </p:cNvPicPr>
          <p:nvPr/>
        </p:nvPicPr>
        <p:blipFill>
          <a:blip r:embed="rId2"/>
          <a:stretch>
            <a:fillRect/>
          </a:stretch>
        </p:blipFill>
        <p:spPr>
          <a:xfrm>
            <a:off x="126206" y="115193"/>
            <a:ext cx="11939588" cy="6627614"/>
          </a:xfrm>
          <a:prstGeom prst="rect">
            <a:avLst/>
          </a:prstGeom>
        </p:spPr>
      </p:pic>
    </p:spTree>
    <p:extLst>
      <p:ext uri="{BB962C8B-B14F-4D97-AF65-F5344CB8AC3E}">
        <p14:creationId xmlns:p14="http://schemas.microsoft.com/office/powerpoint/2010/main" val="414468029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6313AC-188C-46C2-94CE-E93298711AB1}"/>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8. </a:t>
            </a:r>
            <a:r>
              <a:rPr lang="en-US" sz="5400" kern="1200" dirty="0" err="1">
                <a:solidFill>
                  <a:srgbClr val="FFFFFF"/>
                </a:solidFill>
                <a:latin typeface="+mj-lt"/>
                <a:ea typeface="+mj-ea"/>
                <a:cs typeface="+mj-cs"/>
              </a:rPr>
              <a:t>Lưu</a:t>
            </a:r>
            <a:r>
              <a:rPr lang="en-US" sz="5400" kern="1200" dirty="0">
                <a:solidFill>
                  <a:srgbClr val="FFFFFF"/>
                </a:solidFill>
                <a:latin typeface="+mj-lt"/>
                <a:ea typeface="+mj-ea"/>
                <a:cs typeface="+mj-cs"/>
              </a:rPr>
              <a:t> </a:t>
            </a:r>
            <a:r>
              <a:rPr lang="en-US" sz="5400" kern="1200" dirty="0" err="1">
                <a:solidFill>
                  <a:srgbClr val="FFFFFF"/>
                </a:solidFill>
                <a:latin typeface="+mj-lt"/>
                <a:ea typeface="+mj-ea"/>
                <a:cs typeface="+mj-cs"/>
              </a:rPr>
              <a:t>trữ</a:t>
            </a:r>
            <a:r>
              <a:rPr lang="en-US" sz="5400" kern="1200" dirty="0">
                <a:solidFill>
                  <a:srgbClr val="FFFFFF"/>
                </a:solidFill>
                <a:latin typeface="+mj-lt"/>
                <a:ea typeface="+mj-ea"/>
                <a:cs typeface="+mj-cs"/>
              </a:rPr>
              <a:t> </a:t>
            </a:r>
            <a:r>
              <a:rPr lang="en-US" sz="5400" kern="1200" dirty="0" err="1">
                <a:solidFill>
                  <a:srgbClr val="FFFFFF"/>
                </a:solidFill>
                <a:latin typeface="+mj-lt"/>
                <a:ea typeface="+mj-ea"/>
                <a:cs typeface="+mj-cs"/>
              </a:rPr>
              <a:t>dữ</a:t>
            </a:r>
            <a:r>
              <a:rPr lang="en-US" sz="5400" kern="1200" dirty="0">
                <a:solidFill>
                  <a:srgbClr val="FFFFFF"/>
                </a:solidFill>
                <a:latin typeface="+mj-lt"/>
                <a:ea typeface="+mj-ea"/>
                <a:cs typeface="+mj-cs"/>
              </a:rPr>
              <a:t> </a:t>
            </a:r>
            <a:r>
              <a:rPr lang="en-US" sz="5400" kern="1200" dirty="0" err="1">
                <a:solidFill>
                  <a:srgbClr val="FFFFFF"/>
                </a:solidFill>
                <a:latin typeface="+mj-lt"/>
                <a:ea typeface="+mj-ea"/>
                <a:cs typeface="+mj-cs"/>
              </a:rPr>
              <a:t>liệu</a:t>
            </a:r>
            <a:endParaRPr lang="en-US" sz="5400" kern="1200" dirty="0">
              <a:solidFill>
                <a:srgbClr val="FFFFFF"/>
              </a:solidFill>
              <a:latin typeface="+mj-lt"/>
              <a:ea typeface="+mj-ea"/>
              <a:cs typeface="+mj-cs"/>
            </a:endParaRP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AA4DA8E8-4554-4954-B96B-334C5F86FF85}"/>
              </a:ext>
            </a:extLst>
          </p:cNvPr>
          <p:cNvPicPr>
            <a:picLocks noChangeAspect="1"/>
          </p:cNvPicPr>
          <p:nvPr/>
        </p:nvPicPr>
        <p:blipFill>
          <a:blip r:embed="rId2"/>
          <a:stretch>
            <a:fillRect/>
          </a:stretch>
        </p:blipFill>
        <p:spPr>
          <a:xfrm>
            <a:off x="2070812" y="2509911"/>
            <a:ext cx="8508697" cy="4254349"/>
          </a:xfrm>
          <a:prstGeom prst="rect">
            <a:avLst/>
          </a:prstGeom>
        </p:spPr>
      </p:pic>
    </p:spTree>
    <p:extLst>
      <p:ext uri="{BB962C8B-B14F-4D97-AF65-F5344CB8AC3E}">
        <p14:creationId xmlns:p14="http://schemas.microsoft.com/office/powerpoint/2010/main" val="2103336436"/>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ổng hợp ảnh động GIF &amp;quot;Thank for watching&amp;quot;">
            <a:extLst>
              <a:ext uri="{FF2B5EF4-FFF2-40B4-BE49-F238E27FC236}">
                <a16:creationId xmlns:a16="http://schemas.microsoft.com/office/drawing/2014/main" id="{D79005E1-978B-4B9E-A1F2-F75238FD2C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37"/>
            <a:ext cx="12191999" cy="6859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78415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Freeform: Shape 48">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1" name="Group 50">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52"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53"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54"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55"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56"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57"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graphicFrame>
        <p:nvGraphicFramePr>
          <p:cNvPr id="14" name="Content Placeholder 2">
            <a:extLst>
              <a:ext uri="{FF2B5EF4-FFF2-40B4-BE49-F238E27FC236}">
                <a16:creationId xmlns:a16="http://schemas.microsoft.com/office/drawing/2014/main" id="{80E505A5-806A-4516-8E08-2EFC018034E6}"/>
              </a:ext>
            </a:extLst>
          </p:cNvPr>
          <p:cNvGraphicFramePr>
            <a:graphicFrameLocks noGrp="1"/>
          </p:cNvGraphicFramePr>
          <p:nvPr>
            <p:ph idx="1"/>
            <p:extLst>
              <p:ext uri="{D42A27DB-BD31-4B8C-83A1-F6EECF244321}">
                <p14:modId xmlns:p14="http://schemas.microsoft.com/office/powerpoint/2010/main" val="3781360422"/>
              </p:ext>
            </p:extLst>
          </p:nvPr>
        </p:nvGraphicFramePr>
        <p:xfrm>
          <a:off x="5010742" y="546847"/>
          <a:ext cx="7004515" cy="51011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5301184"/>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4" name="Rectangle 72">
            <a:extLst>
              <a:ext uri="{FF2B5EF4-FFF2-40B4-BE49-F238E27FC236}">
                <a16:creationId xmlns:a16="http://schemas.microsoft.com/office/drawing/2014/main" id="{0DE6A193-4755-479A-BC6F-A7EBCA73B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5" name="Freeform: Shape 74">
            <a:extLst>
              <a:ext uri="{FF2B5EF4-FFF2-40B4-BE49-F238E27FC236}">
                <a16:creationId xmlns:a16="http://schemas.microsoft.com/office/drawing/2014/main" id="{5A55B759-31A7-423C-9BC2-A8BC09FE9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675431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56" name="Freeform: Shape 76">
            <a:extLst>
              <a:ext uri="{FF2B5EF4-FFF2-40B4-BE49-F238E27FC236}">
                <a16:creationId xmlns:a16="http://schemas.microsoft.com/office/drawing/2014/main" id="{F78796AF-79A0-47AC-BEFD-BFFC00F96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8"/>
            <a:ext cx="5953780" cy="6858478"/>
          </a:xfrm>
          <a:custGeom>
            <a:avLst/>
            <a:gdLst>
              <a:gd name="connsiteX0" fmla="*/ 0 w 5953780"/>
              <a:gd name="connsiteY0" fmla="*/ 6858478 h 6858478"/>
              <a:gd name="connsiteX1" fmla="*/ 5953780 w 5953780"/>
              <a:gd name="connsiteY1" fmla="*/ 6858478 h 6858478"/>
              <a:gd name="connsiteX2" fmla="*/ 2777405 w 5953780"/>
              <a:gd name="connsiteY2" fmla="*/ 0 h 6858478"/>
              <a:gd name="connsiteX3" fmla="*/ 2771828 w 5953780"/>
              <a:gd name="connsiteY3" fmla="*/ 0 h 6858478"/>
              <a:gd name="connsiteX4" fmla="*/ 1705600 w 5953780"/>
              <a:gd name="connsiteY4" fmla="*/ 0 h 6858478"/>
              <a:gd name="connsiteX5" fmla="*/ 0 w 595378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86778A-FAE2-4073-A4A7-A6FC2C89C5C7}"/>
              </a:ext>
            </a:extLst>
          </p:cNvPr>
          <p:cNvSpPr>
            <a:spLocks noGrp="1"/>
          </p:cNvSpPr>
          <p:nvPr>
            <p:ph type="title"/>
          </p:nvPr>
        </p:nvSpPr>
        <p:spPr>
          <a:xfrm>
            <a:off x="804672" y="338328"/>
            <a:ext cx="3877056" cy="2249424"/>
          </a:xfrm>
        </p:spPr>
        <p:txBody>
          <a:bodyPr vert="horz" lIns="91440" tIns="45720" rIns="91440" bIns="45720" rtlCol="0" anchor="b">
            <a:normAutofit/>
          </a:bodyPr>
          <a:lstStyle/>
          <a:p>
            <a:r>
              <a:rPr lang="en-US" sz="3800"/>
              <a:t>1. Các ngôn ngữ lập trình Được sử dụng trong web</a:t>
            </a:r>
            <a:br>
              <a:rPr lang="en-US" sz="3800"/>
            </a:br>
            <a:endParaRPr lang="en-US" sz="3800"/>
          </a:p>
        </p:txBody>
      </p:sp>
      <p:pic>
        <p:nvPicPr>
          <p:cNvPr id="2052" name="Picture 4" descr="VBLP Tech solutions|web designing and development Company">
            <a:extLst>
              <a:ext uri="{FF2B5EF4-FFF2-40B4-BE49-F238E27FC236}">
                <a16:creationId xmlns:a16="http://schemas.microsoft.com/office/drawing/2014/main" id="{DCC3A49B-8EA6-409A-836D-C487EA0D208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239001" y="531256"/>
            <a:ext cx="4416894" cy="220844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ngularJS là gì - Tổng quan về AngularJS - leanhtien.net">
            <a:extLst>
              <a:ext uri="{FF2B5EF4-FFF2-40B4-BE49-F238E27FC236}">
                <a16:creationId xmlns:a16="http://schemas.microsoft.com/office/drawing/2014/main" id="{C0385C74-4C7B-451C-BC45-EA27264AA8B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53781" y="3303834"/>
            <a:ext cx="5702113" cy="2851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1933523"/>
      </p:ext>
    </p:extLst>
  </p:cSld>
  <p:clrMapOvr>
    <a:overrideClrMapping bg1="dk1" tx1="lt1" bg2="dk2" tx2="lt2" accent1="accent1" accent2="accent2" accent3="accent3" accent4="accent4" accent5="accent5" accent6="accent6" hlink="hlink" folHlink="folHlink"/>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6DC47A-07A6-4500-84BB-30B238F2B7AF}"/>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3000" kern="1200">
                <a:solidFill>
                  <a:schemeClr val="bg1"/>
                </a:solidFill>
                <a:effectLst/>
                <a:latin typeface="+mj-lt"/>
                <a:ea typeface="+mj-ea"/>
                <a:cs typeface="+mj-cs"/>
              </a:rPr>
              <a:t>2. Cách thức hoạt động của các ngôn ngữ trong trang web</a:t>
            </a:r>
            <a:br>
              <a:rPr lang="en-US" sz="3000" kern="1200">
                <a:solidFill>
                  <a:schemeClr val="bg1"/>
                </a:solidFill>
                <a:effectLst/>
                <a:latin typeface="+mj-lt"/>
                <a:ea typeface="+mj-ea"/>
                <a:cs typeface="+mj-cs"/>
              </a:rPr>
            </a:br>
            <a:endParaRPr lang="en-US" sz="3000" kern="1200">
              <a:solidFill>
                <a:schemeClr val="bg1"/>
              </a:solidFill>
              <a:latin typeface="+mj-lt"/>
              <a:ea typeface="+mj-ea"/>
              <a:cs typeface="+mj-cs"/>
            </a:endParaRPr>
          </a:p>
        </p:txBody>
      </p:sp>
      <p:cxnSp>
        <p:nvCxnSpPr>
          <p:cNvPr id="18" name="Straight Connector 17">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DBB53FB7-7C88-4AC6-97FF-8FF087C0C324}"/>
              </a:ext>
            </a:extLst>
          </p:cNvPr>
          <p:cNvSpPr>
            <a:spLocks noGrp="1"/>
          </p:cNvSpPr>
          <p:nvPr>
            <p:ph idx="1"/>
          </p:nvPr>
        </p:nvSpPr>
        <p:spPr>
          <a:xfrm>
            <a:off x="746226" y="2274344"/>
            <a:ext cx="9833284" cy="4279709"/>
          </a:xfrm>
        </p:spPr>
        <p:txBody>
          <a:bodyPr anchor="ctr">
            <a:normAutofit/>
          </a:bodyPr>
          <a:lstStyle/>
          <a:p>
            <a:pPr>
              <a:tabLst>
                <a:tab pos="180340" algn="l"/>
                <a:tab pos="5581015" algn="r"/>
              </a:tabLs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Giao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diện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web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nên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bởi</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HTML, CSS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kết</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cấu</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đơn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giản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bắt</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mắt</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thêm</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animation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JS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giúp</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web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chuyển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mượt</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mà</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hơn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indent="0">
              <a:buNone/>
              <a:tabLst>
                <a:tab pos="180340" algn="l"/>
                <a:tab pos="5581015" algn="r"/>
              </a:tabLst>
            </a:pP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tabLst>
                <a:tab pos="180340" algn="l"/>
                <a:tab pos="5581015" algn="r"/>
              </a:tabLst>
            </a:pP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thao</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tác</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tác</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bởi</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AngularJS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PHP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API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chuyển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phía</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server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lưu</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trữ</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lại</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42148085"/>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6DC47A-07A6-4500-84BB-30B238F2B7AF}"/>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3000" kern="1200">
                <a:solidFill>
                  <a:schemeClr val="bg1"/>
                </a:solidFill>
                <a:effectLst/>
                <a:latin typeface="+mj-lt"/>
                <a:ea typeface="+mj-ea"/>
                <a:cs typeface="+mj-cs"/>
              </a:rPr>
              <a:t>2. Cách thức hoạt động của các ngôn ngữ trong trang web</a:t>
            </a:r>
            <a:br>
              <a:rPr lang="en-US" sz="3000" kern="1200">
                <a:solidFill>
                  <a:schemeClr val="bg1"/>
                </a:solidFill>
                <a:effectLst/>
                <a:latin typeface="+mj-lt"/>
                <a:ea typeface="+mj-ea"/>
                <a:cs typeface="+mj-cs"/>
              </a:rPr>
            </a:br>
            <a:endParaRPr lang="en-US" sz="3000" kern="1200">
              <a:solidFill>
                <a:schemeClr val="bg1"/>
              </a:solidFill>
              <a:latin typeface="+mj-lt"/>
              <a:ea typeface="+mj-ea"/>
              <a:cs typeface="+mj-cs"/>
            </a:endParaRPr>
          </a:p>
        </p:txBody>
      </p:sp>
      <p:cxnSp>
        <p:nvCxnSpPr>
          <p:cNvPr id="28" name="Straight Connector 27">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9" name="Content Placeholder 4">
            <a:extLst>
              <a:ext uri="{FF2B5EF4-FFF2-40B4-BE49-F238E27FC236}">
                <a16:creationId xmlns:a16="http://schemas.microsoft.com/office/drawing/2014/main" id="{4984804A-0268-4948-BB53-E8A4AB9720CC}"/>
              </a:ext>
            </a:extLst>
          </p:cNvPr>
          <p:cNvPicPr>
            <a:picLocks noChangeAspect="1"/>
          </p:cNvPicPr>
          <p:nvPr/>
        </p:nvPicPr>
        <p:blipFill>
          <a:blip r:embed="rId2"/>
          <a:stretch>
            <a:fillRect/>
          </a:stretch>
        </p:blipFill>
        <p:spPr>
          <a:xfrm>
            <a:off x="1133096" y="2427541"/>
            <a:ext cx="9870708" cy="3997637"/>
          </a:xfrm>
          <a:prstGeom prst="rect">
            <a:avLst/>
          </a:prstGeom>
        </p:spPr>
      </p:pic>
    </p:spTree>
    <p:extLst>
      <p:ext uri="{BB962C8B-B14F-4D97-AF65-F5344CB8AC3E}">
        <p14:creationId xmlns:p14="http://schemas.microsoft.com/office/powerpoint/2010/main" val="525616748"/>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172526-CD03-4D74-B469-337E61F79D2C}"/>
              </a:ext>
            </a:extLst>
          </p:cNvPr>
          <p:cNvSpPr>
            <a:spLocks noGrp="1"/>
          </p:cNvSpPr>
          <p:nvPr>
            <p:ph type="title"/>
          </p:nvPr>
        </p:nvSpPr>
        <p:spPr>
          <a:xfrm>
            <a:off x="804672" y="640080"/>
            <a:ext cx="3282696" cy="5257800"/>
          </a:xfrm>
        </p:spPr>
        <p:txBody>
          <a:bodyPr>
            <a:normAutofit/>
          </a:bodyPr>
          <a:lstStyle/>
          <a:p>
            <a:r>
              <a:rPr lang="en-US">
                <a:solidFill>
                  <a:schemeClr val="bg1"/>
                </a:solidFill>
                <a:latin typeface="Times New Roman" panose="02020603050405020304" pitchFamily="18" charset="0"/>
                <a:cs typeface="Times New Roman" panose="02020603050405020304" pitchFamily="18" charset="0"/>
              </a:rPr>
              <a:t>3. </a:t>
            </a:r>
            <a:r>
              <a:rPr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Hoạt động mua bán trên website</a:t>
            </a:r>
            <a:endParaRPr lang="en-US">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92F847B-D2D5-4B2B-9F44-E45CFAA7F6BE}"/>
              </a:ext>
            </a:extLst>
          </p:cNvPr>
          <p:cNvSpPr>
            <a:spLocks noGrp="1"/>
          </p:cNvSpPr>
          <p:nvPr>
            <p:ph idx="1"/>
          </p:nvPr>
        </p:nvSpPr>
        <p:spPr>
          <a:xfrm>
            <a:off x="5358384" y="640081"/>
            <a:ext cx="6024654" cy="5257800"/>
          </a:xfrm>
        </p:spPr>
        <p:txBody>
          <a:bodyPr anchor="ctr">
            <a:normAutofit/>
          </a:bodyPr>
          <a:lstStyle/>
          <a:p>
            <a:pPr marL="342900" lvl="0" indent="-342900">
              <a:buFont typeface="Times New Roman" panose="02020603050405020304" pitchFamily="18" charset="0"/>
              <a:buChar char="-"/>
              <a:tabLst>
                <a:tab pos="180340" algn="l"/>
                <a:tab pos="5581015" algn="r"/>
              </a:tabLst>
            </a:pPr>
            <a:r>
              <a:rPr lang="en-US" sz="2400">
                <a:effectLst/>
                <a:latin typeface="Times New Roman" panose="02020603050405020304" pitchFamily="18" charset="0"/>
                <a:ea typeface="Calibri" panose="020F0502020204030204" pitchFamily="34" charset="0"/>
                <a:cs typeface="Times New Roman" panose="02020603050405020304" pitchFamily="18" charset="0"/>
              </a:rPr>
              <a:t>Để có được các sản phẩm đăng lên để khách hàng chọn lựa, người quản lý sẽ phải đăng tải các thông tin của các sản phẩm đó qua tài khoản admin.</a:t>
            </a:r>
          </a:p>
          <a:p>
            <a:pPr marL="457200" indent="0">
              <a:buNone/>
              <a:tabLst>
                <a:tab pos="180340" algn="l"/>
                <a:tab pos="5581015" algn="r"/>
              </a:tabLst>
            </a:pP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buFont typeface="Times New Roman" panose="02020603050405020304" pitchFamily="18" charset="0"/>
              <a:buChar char="-"/>
              <a:tabLst>
                <a:tab pos="180340" algn="l"/>
                <a:tab pos="5581015" algn="r"/>
              </a:tabLst>
            </a:pPr>
            <a:r>
              <a:rPr lang="en-US" sz="2400">
                <a:effectLst/>
                <a:latin typeface="Times New Roman" panose="02020603050405020304" pitchFamily="18" charset="0"/>
                <a:ea typeface="Calibri" panose="020F0502020204030204" pitchFamily="34" charset="0"/>
                <a:cs typeface="Times New Roman" panose="02020603050405020304" pitchFamily="18" charset="0"/>
              </a:rPr>
              <a:t>Khách hàng đăng nhập vào hệ thống sau đó chọn các sản phẩm yêu thích của khách và thêm vào giỏ hàng, chọn lựa phương thức thanh toán để đặt sản phẩm.</a:t>
            </a:r>
            <a:endParaRPr lang="en-US" sz="240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buFont typeface="Times New Roman" panose="02020603050405020304" pitchFamily="18" charset="0"/>
              <a:buChar char="-"/>
              <a:tabLst>
                <a:tab pos="180340" algn="l"/>
                <a:tab pos="5581015" algn="r"/>
              </a:tabLst>
            </a:pP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buFont typeface="Times New Roman" panose="02020603050405020304" pitchFamily="18" charset="0"/>
              <a:buChar char="-"/>
              <a:tabLst>
                <a:tab pos="180340" algn="l"/>
                <a:tab pos="5581015" algn="r"/>
              </a:tabLst>
            </a:pPr>
            <a:r>
              <a:rPr lang="en-US" sz="2400">
                <a:effectLst/>
                <a:latin typeface="Times New Roman" panose="02020603050405020304" pitchFamily="18" charset="0"/>
                <a:ea typeface="Calibri" panose="020F0502020204030204" pitchFamily="34" charset="0"/>
                <a:cs typeface="Times New Roman" panose="02020603050405020304" pitchFamily="18" charset="0"/>
              </a:rPr>
              <a:t>Tất cả các thông tin của khách hàng, người quản lý cũng sẽ được lưu trữ lại trên server.</a:t>
            </a:r>
          </a:p>
          <a:p>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2369378"/>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1345BEF-80E2-4E70-B8D7-33F1B61C37C0}"/>
              </a:ext>
            </a:extLst>
          </p:cNvPr>
          <p:cNvSpPr>
            <a:spLocks noGrp="1"/>
          </p:cNvSpPr>
          <p:nvPr>
            <p:ph type="title"/>
          </p:nvPr>
        </p:nvSpPr>
        <p:spPr>
          <a:xfrm>
            <a:off x="804672" y="640080"/>
            <a:ext cx="3282696" cy="5257800"/>
          </a:xfrm>
        </p:spPr>
        <p:txBody>
          <a:bodyPr>
            <a:normAutofit/>
          </a:bodyPr>
          <a:lstStyle/>
          <a:p>
            <a:r>
              <a:rPr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4. Phân tích yêu cầu hệ thống</a:t>
            </a:r>
            <a:endParaRPr lang="en-US">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9196405-FD32-438D-8EAA-C5670B4B3AC4}"/>
              </a:ext>
            </a:extLst>
          </p:cNvPr>
          <p:cNvSpPr>
            <a:spLocks noGrp="1"/>
          </p:cNvSpPr>
          <p:nvPr>
            <p:ph idx="1"/>
          </p:nvPr>
        </p:nvSpPr>
        <p:spPr>
          <a:xfrm>
            <a:off x="5358384" y="640081"/>
            <a:ext cx="6024654" cy="5257800"/>
          </a:xfrm>
        </p:spPr>
        <p:txBody>
          <a:bodyPr anchor="ctr">
            <a:normAutofit/>
          </a:bodyPr>
          <a:lstStyle/>
          <a:p>
            <a:pPr marL="457200">
              <a:spcAft>
                <a:spcPts val="800"/>
              </a:spcAft>
              <a:tabLst>
                <a:tab pos="180340" algn="l"/>
                <a:tab pos="5581015" algn="r"/>
              </a:tabLst>
            </a:pPr>
            <a:r>
              <a:rPr lang="en-US" sz="2000" b="1">
                <a:effectLst/>
                <a:latin typeface="Times New Roman" panose="02020603050405020304" pitchFamily="18" charset="0"/>
                <a:ea typeface="Calibri" panose="020F0502020204030204" pitchFamily="34" charset="0"/>
                <a:cs typeface="Times New Roman" panose="02020603050405020304" pitchFamily="18" charset="0"/>
              </a:rPr>
              <a:t>Yêu</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a:effectLst/>
                <a:latin typeface="Times New Roman" panose="02020603050405020304" pitchFamily="18" charset="0"/>
                <a:ea typeface="Calibri" panose="020F0502020204030204" pitchFamily="34" charset="0"/>
                <a:cs typeface="Times New Roman" panose="02020603050405020304" pitchFamily="18" charset="0"/>
              </a:rPr>
              <a:t>cầu</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a:effectLst/>
                <a:latin typeface="Times New Roman" panose="02020603050405020304" pitchFamily="18" charset="0"/>
                <a:ea typeface="Calibri" panose="020F0502020204030204" pitchFamily="34" charset="0"/>
                <a:cs typeface="Times New Roman" panose="02020603050405020304" pitchFamily="18" charset="0"/>
              </a:rPr>
              <a:t>về</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a:effectLst/>
                <a:latin typeface="Times New Roman" panose="02020603050405020304" pitchFamily="18" charset="0"/>
                <a:ea typeface="Calibri" panose="020F0502020204030204" pitchFamily="34" charset="0"/>
                <a:cs typeface="Times New Roman" panose="02020603050405020304" pitchFamily="18" charset="0"/>
              </a:rPr>
              <a:t>lưu</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a:effectLst/>
                <a:latin typeface="Times New Roman" panose="02020603050405020304" pitchFamily="18" charset="0"/>
                <a:ea typeface="Calibri" panose="020F0502020204030204" pitchFamily="34" charset="0"/>
                <a:cs typeface="Times New Roman" panose="02020603050405020304" pitchFamily="18" charset="0"/>
              </a:rPr>
              <a:t>trữ</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buFont typeface="Times New Roman" panose="02020603050405020304" pitchFamily="18" charset="0"/>
              <a:buChar char="-"/>
              <a:tabLst>
                <a:tab pos="180340" algn="l"/>
                <a:tab pos="5581015" algn="r"/>
              </a:tabLst>
            </a:pPr>
            <a:r>
              <a:rPr lang="en-US" sz="2000" b="1">
                <a:effectLst/>
                <a:latin typeface="Times New Roman" panose="02020603050405020304" pitchFamily="18" charset="0"/>
                <a:ea typeface="Calibri" panose="020F0502020204030204" pitchFamily="34" charset="0"/>
                <a:cs typeface="Times New Roman" panose="02020603050405020304" pitchFamily="18" charset="0"/>
              </a:rPr>
              <a:t>Lưu</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a:effectLst/>
                <a:latin typeface="Times New Roman" panose="02020603050405020304" pitchFamily="18" charset="0"/>
                <a:ea typeface="Calibri" panose="020F0502020204030204" pitchFamily="34" charset="0"/>
                <a:cs typeface="Times New Roman" panose="02020603050405020304" pitchFamily="18" charset="0"/>
              </a:rPr>
              <a:t>trữ</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a:effectLst/>
                <a:latin typeface="Times New Roman" panose="02020603050405020304" pitchFamily="18" charset="0"/>
                <a:ea typeface="Calibri" panose="020F0502020204030204" pitchFamily="34" charset="0"/>
                <a:cs typeface="Times New Roman" panose="02020603050405020304" pitchFamily="18" charset="0"/>
              </a:rPr>
              <a:t>tài</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a:effectLst/>
                <a:latin typeface="Times New Roman" panose="02020603050405020304" pitchFamily="18" charset="0"/>
                <a:ea typeface="Calibri" panose="020F0502020204030204" pitchFamily="34" charset="0"/>
                <a:cs typeface="Times New Roman" panose="02020603050405020304" pitchFamily="18" charset="0"/>
              </a:rPr>
              <a:t>khoản</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a:effectLst/>
                <a:latin typeface="Times New Roman" panose="02020603050405020304" pitchFamily="18" charset="0"/>
                <a:ea typeface="Calibri" panose="020F0502020204030204" pitchFamily="34" charset="0"/>
                <a:cs typeface="Times New Roman" panose="02020603050405020304" pitchFamily="18" charset="0"/>
              </a:rPr>
              <a:t>dùng</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tài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khoản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tạo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trên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website </a:t>
            </a:r>
            <a:r>
              <a:rPr lang="en-US" sz="2000">
                <a:effectLst/>
                <a:latin typeface="Times New Roman" panose="02020603050405020304" pitchFamily="18" charset="0"/>
                <a:ea typeface="Calibri" panose="020F0502020204030204" pitchFamily="34" charset="0"/>
                <a:cs typeface="Times New Roman" panose="02020603050405020304" pitchFamily="18" charset="0"/>
              </a:rPr>
              <a:t>sẽ</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lưu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trữ</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lại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để</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dễ</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dàng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mua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bán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tăng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sự</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minh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bạch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khách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hàng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lâu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năm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có</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thể</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sẽ</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nhận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ưu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đãi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hơn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buFont typeface="Times New Roman" panose="02020603050405020304" pitchFamily="18" charset="0"/>
              <a:buChar char="-"/>
              <a:tabLst>
                <a:tab pos="180340" algn="l"/>
                <a:tab pos="5581015" algn="r"/>
              </a:tabLs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a:effectLst/>
                <a:latin typeface="Times New Roman" panose="02020603050405020304" pitchFamily="18" charset="0"/>
                <a:ea typeface="Calibri" panose="020F0502020204030204" pitchFamily="34" charset="0"/>
                <a:cs typeface="Times New Roman" panose="02020603050405020304" pitchFamily="18" charset="0"/>
              </a:rPr>
              <a:t>Lưu</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a:effectLst/>
                <a:latin typeface="Times New Roman" panose="02020603050405020304" pitchFamily="18" charset="0"/>
                <a:ea typeface="Calibri" panose="020F0502020204030204" pitchFamily="34" charset="0"/>
                <a:cs typeface="Times New Roman" panose="02020603050405020304" pitchFamily="18" charset="0"/>
              </a:rPr>
              <a:t>trữ</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a:effectLst/>
                <a:latin typeface="Times New Roman" panose="02020603050405020304" pitchFamily="18" charset="0"/>
                <a:ea typeface="Calibri" panose="020F0502020204030204" pitchFamily="34" charset="0"/>
                <a:cs typeface="Times New Roman" panose="02020603050405020304" pitchFamily="18" charset="0"/>
              </a:rPr>
              <a:t>sản</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Lưu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lại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000">
                <a:effectLst/>
                <a:latin typeface="Times New Roman" panose="02020603050405020304" pitchFamily="18" charset="0"/>
                <a:ea typeface="Calibri" panose="020F0502020204030204" pitchFamily="34" charset="0"/>
                <a:cs typeface="Times New Roman" panose="02020603050405020304" pitchFamily="18" charset="0"/>
              </a:rPr>
              <a:t>sản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phẩm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admin </a:t>
            </a:r>
            <a:r>
              <a:rPr lang="en-US" sz="2000">
                <a:effectLst/>
                <a:latin typeface="Times New Roman" panose="02020603050405020304" pitchFamily="18" charset="0"/>
                <a:ea typeface="Calibri" panose="020F0502020204030204" pitchFamily="34" charset="0"/>
                <a:cs typeface="Times New Roman" panose="02020603050405020304" pitchFamily="18" charset="0"/>
              </a:rPr>
              <a:t>đăng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tải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lên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buFont typeface="Times New Roman" panose="02020603050405020304" pitchFamily="18" charset="0"/>
              <a:buChar char="-"/>
              <a:tabLst>
                <a:tab pos="180340" algn="l"/>
                <a:tab pos="5581015" algn="r"/>
              </a:tabLst>
            </a:pPr>
            <a:r>
              <a:rPr lang="en-US" sz="2000" b="1">
                <a:effectLst/>
                <a:latin typeface="Times New Roman" panose="02020603050405020304" pitchFamily="18" charset="0"/>
                <a:ea typeface="Calibri" panose="020F0502020204030204" pitchFamily="34" charset="0"/>
                <a:cs typeface="Times New Roman" panose="02020603050405020304" pitchFamily="18" charset="0"/>
              </a:rPr>
              <a:t>Lưu</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a:effectLst/>
                <a:latin typeface="Times New Roman" panose="02020603050405020304" pitchFamily="18" charset="0"/>
                <a:ea typeface="Calibri" panose="020F0502020204030204" pitchFamily="34" charset="0"/>
                <a:cs typeface="Times New Roman" panose="02020603050405020304" pitchFamily="18" charset="0"/>
              </a:rPr>
              <a:t>trữ</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000" b="1">
                <a:effectLst/>
                <a:latin typeface="Times New Roman" panose="02020603050405020304" pitchFamily="18" charset="0"/>
                <a:ea typeface="Calibri" panose="020F0502020204030204" pitchFamily="34" charset="0"/>
                <a:cs typeface="Times New Roman" panose="02020603050405020304" pitchFamily="18" charset="0"/>
              </a:rPr>
              <a:t>yêu</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a:effectLst/>
                <a:latin typeface="Times New Roman" panose="02020603050405020304" pitchFamily="18" charset="0"/>
                <a:ea typeface="Calibri" panose="020F0502020204030204" pitchFamily="34" charset="0"/>
                <a:cs typeface="Times New Roman" panose="02020603050405020304" pitchFamily="18" charset="0"/>
              </a:rPr>
              <a:t>thích</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a:effectLst/>
                <a:latin typeface="Times New Roman" panose="02020603050405020304" pitchFamily="18" charset="0"/>
                <a:ea typeface="Calibri" panose="020F0502020204030204" pitchFamily="34" charset="0"/>
                <a:cs typeface="Times New Roman" panose="02020603050405020304" pitchFamily="18" charset="0"/>
              </a:rPr>
              <a:t>thêm</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a:effectLst/>
                <a:latin typeface="Times New Roman" panose="02020603050405020304" pitchFamily="18" charset="0"/>
                <a:ea typeface="Calibri" panose="020F0502020204030204" pitchFamily="34" charset="0"/>
                <a:cs typeface="Times New Roman" panose="02020603050405020304" pitchFamily="18" charset="0"/>
              </a:rPr>
              <a:t>vào</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a:effectLst/>
                <a:latin typeface="Times New Roman" panose="02020603050405020304" pitchFamily="18" charset="0"/>
                <a:ea typeface="Calibri" panose="020F0502020204030204" pitchFamily="34" charset="0"/>
                <a:cs typeface="Times New Roman" panose="02020603050405020304" pitchFamily="18" charset="0"/>
              </a:rPr>
              <a:t>giỏ</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sản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phẩm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trên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web </a:t>
            </a:r>
            <a:r>
              <a:rPr lang="en-US" sz="2000">
                <a:effectLst/>
                <a:latin typeface="Times New Roman" panose="02020603050405020304" pitchFamily="18" charset="0"/>
                <a:ea typeface="Calibri" panose="020F0502020204030204" pitchFamily="34" charset="0"/>
                <a:cs typeface="Times New Roman" panose="02020603050405020304" pitchFamily="18" charset="0"/>
              </a:rPr>
              <a:t>là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quá</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dùng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thể</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nhớ</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họ</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đã</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thích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sản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phẩm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nào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hay </a:t>
            </a:r>
            <a:r>
              <a:rPr lang="en-US" sz="2000">
                <a:effectLst/>
                <a:latin typeface="Times New Roman" panose="02020603050405020304" pitchFamily="18" charset="0"/>
                <a:ea typeface="Calibri" panose="020F0502020204030204" pitchFamily="34" charset="0"/>
                <a:cs typeface="Times New Roman" panose="02020603050405020304" pitchFamily="18" charset="0"/>
              </a:rPr>
              <a:t>đã</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tính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mua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sản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phẩm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nào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vì</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một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lý</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do </a:t>
            </a:r>
            <a:r>
              <a:rPr lang="en-US" sz="2000">
                <a:effectLst/>
                <a:latin typeface="Times New Roman" panose="02020603050405020304" pitchFamily="18" charset="0"/>
                <a:ea typeface="Calibri" panose="020F0502020204030204" pitchFamily="34" charset="0"/>
                <a:cs typeface="Times New Roman" panose="02020603050405020304" pitchFamily="18" charset="0"/>
              </a:rPr>
              <a:t>nào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đó</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mà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họ</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thể</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mua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Vì</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vậy</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web </a:t>
            </a:r>
            <a:r>
              <a:rPr lang="en-US" sz="2000">
                <a:effectLst/>
                <a:latin typeface="Times New Roman" panose="02020603050405020304" pitchFamily="18" charset="0"/>
                <a:ea typeface="Calibri" panose="020F0502020204030204" pitchFamily="34" charset="0"/>
                <a:cs typeface="Times New Roman" panose="02020603050405020304" pitchFamily="18" charset="0"/>
              </a:rPr>
              <a:t>sẽ</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lưu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trữ</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lại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tất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cả</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000">
                <a:effectLst/>
                <a:latin typeface="Times New Roman" panose="02020603050405020304" pitchFamily="18" charset="0"/>
                <a:ea typeface="Calibri" panose="020F0502020204030204" pitchFamily="34" charset="0"/>
                <a:cs typeface="Times New Roman" panose="02020603050405020304" pitchFamily="18" charset="0"/>
              </a:rPr>
              <a:t>này</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theo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tài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khoản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của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khách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hàng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spcAft>
                <a:spcPts val="800"/>
              </a:spcAft>
              <a:buFont typeface="Times New Roman" panose="02020603050405020304" pitchFamily="18" charset="0"/>
              <a:buChar char="-"/>
              <a:tabLst>
                <a:tab pos="180340" algn="l"/>
                <a:tab pos="5581015" algn="r"/>
              </a:tabLst>
            </a:pPr>
            <a:r>
              <a:rPr lang="en-US" sz="2000" b="1">
                <a:effectLst/>
                <a:latin typeface="Times New Roman" panose="02020603050405020304" pitchFamily="18" charset="0"/>
                <a:ea typeface="Calibri" panose="020F0502020204030204" pitchFamily="34" charset="0"/>
                <a:cs typeface="Times New Roman" panose="02020603050405020304" pitchFamily="18" charset="0"/>
              </a:rPr>
              <a:t>Lưu</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a:effectLst/>
                <a:latin typeface="Times New Roman" panose="02020603050405020304" pitchFamily="18" charset="0"/>
                <a:ea typeface="Calibri" panose="020F0502020204030204" pitchFamily="34" charset="0"/>
                <a:cs typeface="Times New Roman" panose="02020603050405020304" pitchFamily="18" charset="0"/>
              </a:rPr>
              <a:t>trữ</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000" b="1">
                <a:effectLst/>
                <a:latin typeface="Times New Roman" panose="02020603050405020304" pitchFamily="18" charset="0"/>
                <a:ea typeface="Calibri" panose="020F0502020204030204" pitchFamily="34" charset="0"/>
                <a:cs typeface="Times New Roman" panose="02020603050405020304" pitchFamily="18" charset="0"/>
              </a:rPr>
              <a:t>hóa</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a:effectLst/>
                <a:latin typeface="Times New Roman" panose="02020603050405020304" pitchFamily="18" charset="0"/>
                <a:ea typeface="Calibri" panose="020F0502020204030204" pitchFamily="34" charset="0"/>
                <a:cs typeface="Times New Roman" panose="02020603050405020304" pitchFamily="18" charset="0"/>
              </a:rPr>
              <a:t>đơn</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giao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dịch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phải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lưu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trữ</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lại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để</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tăng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thêm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độ</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bảo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mât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sự</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uy</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tín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tránh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tranh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chấp</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đáng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effectLst/>
                <a:latin typeface="Times New Roman" panose="02020603050405020304" pitchFamily="18" charset="0"/>
                <a:ea typeface="Calibri" panose="020F0502020204030204" pitchFamily="34" charset="0"/>
                <a:cs typeface="Times New Roman" panose="02020603050405020304" pitchFamily="18" charset="0"/>
              </a:rPr>
              <a:t>có</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262973"/>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E8CCABC-66A7-43E8-ADCA-8536D8C091E7}"/>
              </a:ext>
            </a:extLst>
          </p:cNvPr>
          <p:cNvSpPr>
            <a:spLocks noGrp="1"/>
          </p:cNvSpPr>
          <p:nvPr>
            <p:ph type="title"/>
          </p:nvPr>
        </p:nvSpPr>
        <p:spPr>
          <a:xfrm>
            <a:off x="804672" y="640080"/>
            <a:ext cx="3282696" cy="5257800"/>
          </a:xfrm>
        </p:spPr>
        <p:txBody>
          <a:bodyPr>
            <a:normAutofit/>
          </a:bodyPr>
          <a:lstStyle/>
          <a:p>
            <a:r>
              <a:rPr lang="en-US">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4. Phân tích yêu cầu hệ thống</a:t>
            </a:r>
            <a:endParaRPr lang="en-US">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0664637-7A27-4AE1-B7CA-CC96452ED06A}"/>
              </a:ext>
            </a:extLst>
          </p:cNvPr>
          <p:cNvSpPr>
            <a:spLocks noGrp="1"/>
          </p:cNvSpPr>
          <p:nvPr>
            <p:ph idx="1"/>
          </p:nvPr>
        </p:nvSpPr>
        <p:spPr>
          <a:xfrm>
            <a:off x="5358384" y="640081"/>
            <a:ext cx="6024654" cy="5257800"/>
          </a:xfrm>
        </p:spPr>
        <p:txBody>
          <a:bodyPr anchor="ctr">
            <a:normAutofit/>
          </a:bodyPr>
          <a:lstStyle/>
          <a:p>
            <a:pPr indent="0">
              <a:spcAft>
                <a:spcPts val="800"/>
              </a:spcAft>
              <a:buNone/>
              <a:tabLst>
                <a:tab pos="180340" algn="l"/>
                <a:tab pos="5581015" algn="r"/>
              </a:tabLst>
            </a:pP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Yêu</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cầu</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phi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chức</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năng</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pPr indent="0">
              <a:spcAft>
                <a:spcPts val="800"/>
              </a:spcAft>
              <a:buNone/>
              <a:tabLst>
                <a:tab pos="180340" algn="l"/>
                <a:tab pos="5581015" algn="r"/>
              </a:tabLst>
            </a:pP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thân</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thiện</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dễ</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Đối</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tượng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web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mua</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bán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sản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phẩm</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nên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rất</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da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dạng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viên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giáo</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viên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nhân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nông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dân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viên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chuyên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môn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học</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Vì</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thế</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giao</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diện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cẩn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phải</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trực</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quan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phù</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cư</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dân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mạng</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5020169"/>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F03EB-33D5-4F38-B4E7-E3A63A90C64C}"/>
              </a:ext>
            </a:extLst>
          </p:cNvPr>
          <p:cNvSpPr>
            <a:spLocks noGrp="1"/>
          </p:cNvSpPr>
          <p:nvPr>
            <p:ph type="title"/>
          </p:nvPr>
        </p:nvSpPr>
        <p:spPr>
          <a:xfrm>
            <a:off x="6940295" y="1396289"/>
            <a:ext cx="4668257" cy="1325563"/>
          </a:xfrm>
        </p:spPr>
        <p:txBody>
          <a:bodyPr>
            <a:normAutofit/>
          </a:bodyPr>
          <a:lstStyle/>
          <a:p>
            <a:r>
              <a:rPr lang="en-US" dirty="0">
                <a:latin typeface="Times New Roman" panose="02020603050405020304" pitchFamily="18" charset="0"/>
                <a:cs typeface="Times New Roman" panose="02020603050405020304" pitchFamily="18" charset="0"/>
              </a:rPr>
              <a:t>5.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nhân</a:t>
            </a:r>
            <a:endParaRPr lang="en-US" dirty="0">
              <a:latin typeface="Times New Roman" panose="02020603050405020304" pitchFamily="18" charset="0"/>
              <a:cs typeface="Times New Roman" panose="02020603050405020304" pitchFamily="18" charset="0"/>
            </a:endParaRPr>
          </a:p>
        </p:txBody>
      </p:sp>
      <p:sp>
        <p:nvSpPr>
          <p:cNvPr id="29" name="Freeform: Shape 28">
            <a:extLst>
              <a:ext uri="{FF2B5EF4-FFF2-40B4-BE49-F238E27FC236}">
                <a16:creationId xmlns:a16="http://schemas.microsoft.com/office/drawing/2014/main" id="{2EEE8F11-3582-44B7-9869-F2D26D7DD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133221" cy="3548529"/>
          </a:xfrm>
          <a:custGeom>
            <a:avLst/>
            <a:gdLst>
              <a:gd name="connsiteX0" fmla="*/ 0 w 4133221"/>
              <a:gd name="connsiteY0" fmla="*/ 0 h 3548529"/>
              <a:gd name="connsiteX1" fmla="*/ 3798429 w 4133221"/>
              <a:gd name="connsiteY1" fmla="*/ 0 h 3548529"/>
              <a:gd name="connsiteX2" fmla="*/ 3850140 w 4133221"/>
              <a:gd name="connsiteY2" fmla="*/ 85119 h 3548529"/>
              <a:gd name="connsiteX3" fmla="*/ 4133221 w 4133221"/>
              <a:gd name="connsiteY3" fmla="*/ 1203093 h 3548529"/>
              <a:gd name="connsiteX4" fmla="*/ 1787785 w 4133221"/>
              <a:gd name="connsiteY4" fmla="*/ 3548529 h 3548529"/>
              <a:gd name="connsiteX5" fmla="*/ 129311 w 4133221"/>
              <a:gd name="connsiteY5" fmla="*/ 2861567 h 3548529"/>
              <a:gd name="connsiteX6" fmla="*/ 0 w 4133221"/>
              <a:gd name="connsiteY6" fmla="*/ 2719289 h 35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3221" h="3548529">
                <a:moveTo>
                  <a:pt x="0" y="0"/>
                </a:moveTo>
                <a:lnTo>
                  <a:pt x="3798429" y="0"/>
                </a:lnTo>
                <a:lnTo>
                  <a:pt x="3850140" y="85119"/>
                </a:lnTo>
                <a:cubicBezTo>
                  <a:pt x="4030674" y="417451"/>
                  <a:pt x="4133221" y="798296"/>
                  <a:pt x="4133221" y="1203093"/>
                </a:cubicBezTo>
                <a:cubicBezTo>
                  <a:pt x="4133221" y="2498442"/>
                  <a:pt x="3083134" y="3548529"/>
                  <a:pt x="1787785" y="3548529"/>
                </a:cubicBezTo>
                <a:cubicBezTo>
                  <a:pt x="1140111" y="3548529"/>
                  <a:pt x="553752" y="3286007"/>
                  <a:pt x="129311" y="2861567"/>
                </a:cubicBezTo>
                <a:lnTo>
                  <a:pt x="0" y="2719289"/>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2141F1CC-6A53-4BCF-9127-AABB52E24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1" y="3842187"/>
            <a:ext cx="3321156" cy="3015812"/>
          </a:xfrm>
          <a:custGeom>
            <a:avLst/>
            <a:gdLst>
              <a:gd name="connsiteX0" fmla="*/ 1359768 w 3321156"/>
              <a:gd name="connsiteY0" fmla="*/ 0 h 3015812"/>
              <a:gd name="connsiteX1" fmla="*/ 3321156 w 3321156"/>
              <a:gd name="connsiteY1" fmla="*/ 1961388 h 3015812"/>
              <a:gd name="connsiteX2" fmla="*/ 3084427 w 3321156"/>
              <a:gd name="connsiteY2" fmla="*/ 2896302 h 3015812"/>
              <a:gd name="connsiteX3" fmla="*/ 3011823 w 3321156"/>
              <a:gd name="connsiteY3" fmla="*/ 3015812 h 3015812"/>
              <a:gd name="connsiteX4" fmla="*/ 0 w 3321156"/>
              <a:gd name="connsiteY4" fmla="*/ 3015812 h 3015812"/>
              <a:gd name="connsiteX5" fmla="*/ 0 w 3321156"/>
              <a:gd name="connsiteY5" fmla="*/ 549808 h 3015812"/>
              <a:gd name="connsiteX6" fmla="*/ 112143 w 3321156"/>
              <a:gd name="connsiteY6" fmla="*/ 447886 h 3015812"/>
              <a:gd name="connsiteX7" fmla="*/ 1359768 w 3321156"/>
              <a:gd name="connsiteY7" fmla="*/ 0 h 301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156" h="3015812">
                <a:moveTo>
                  <a:pt x="1359768" y="0"/>
                </a:moveTo>
                <a:cubicBezTo>
                  <a:pt x="2443013" y="0"/>
                  <a:pt x="3321156" y="878143"/>
                  <a:pt x="3321156" y="1961388"/>
                </a:cubicBezTo>
                <a:cubicBezTo>
                  <a:pt x="3321156" y="2299902"/>
                  <a:pt x="3235400" y="2618387"/>
                  <a:pt x="3084427" y="2896302"/>
                </a:cubicBezTo>
                <a:lnTo>
                  <a:pt x="3011823" y="3015812"/>
                </a:lnTo>
                <a:lnTo>
                  <a:pt x="0" y="3015812"/>
                </a:lnTo>
                <a:lnTo>
                  <a:pt x="0" y="549808"/>
                </a:lnTo>
                <a:lnTo>
                  <a:pt x="112143" y="447886"/>
                </a:lnTo>
                <a:cubicBezTo>
                  <a:pt x="451187" y="168082"/>
                  <a:pt x="885848" y="0"/>
                  <a:pt x="135976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Oval 32">
            <a:extLst>
              <a:ext uri="{FF2B5EF4-FFF2-40B4-BE49-F238E27FC236}">
                <a16:creationId xmlns:a16="http://schemas.microsoft.com/office/drawing/2014/main" id="{561B2B49-7142-4CA8-A929-4671548E6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4530" y="2496668"/>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picture containing diagram&#10;&#10;Description automatically generated">
            <a:extLst>
              <a:ext uri="{FF2B5EF4-FFF2-40B4-BE49-F238E27FC236}">
                <a16:creationId xmlns:a16="http://schemas.microsoft.com/office/drawing/2014/main" id="{22CA8A3F-9B09-4BD2-B224-C7B07C88B8E6}"/>
              </a:ext>
            </a:extLst>
          </p:cNvPr>
          <p:cNvPicPr>
            <a:picLocks noChangeAspect="1"/>
          </p:cNvPicPr>
          <p:nvPr/>
        </p:nvPicPr>
        <p:blipFill rotWithShape="1">
          <a:blip r:embed="rId2"/>
          <a:srcRect t="8594"/>
          <a:stretch/>
        </p:blipFill>
        <p:spPr>
          <a:xfrm>
            <a:off x="3559122" y="2661260"/>
            <a:ext cx="2788920" cy="2788920"/>
          </a:xfrm>
          <a:custGeom>
            <a:avLst/>
            <a:gdLst/>
            <a:ahLst/>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p:spPr>
      </p:pic>
      <p:pic>
        <p:nvPicPr>
          <p:cNvPr id="4" name="Picture 3" descr="Diagram&#10;&#10;Description automatically generated">
            <a:extLst>
              <a:ext uri="{FF2B5EF4-FFF2-40B4-BE49-F238E27FC236}">
                <a16:creationId xmlns:a16="http://schemas.microsoft.com/office/drawing/2014/main" id="{4A557987-BFFA-4E92-8CE4-E1D3B446EFF6}"/>
              </a:ext>
            </a:extLst>
          </p:cNvPr>
          <p:cNvPicPr>
            <a:picLocks noChangeAspect="1"/>
          </p:cNvPicPr>
          <p:nvPr/>
        </p:nvPicPr>
        <p:blipFill rotWithShape="1">
          <a:blip r:embed="rId3">
            <a:extLst>
              <a:ext uri="{28A0092B-C50C-407E-A947-70E740481C1C}">
                <a14:useLocalDpi xmlns:a14="http://schemas.microsoft.com/office/drawing/2010/main" val="0"/>
              </a:ext>
            </a:extLst>
          </a:blip>
          <a:srcRect l="1125" r="4121" b="-1"/>
          <a:stretch/>
        </p:blipFill>
        <p:spPr>
          <a:xfrm>
            <a:off x="20" y="10"/>
            <a:ext cx="3967953" cy="3383270"/>
          </a:xfrm>
          <a:custGeom>
            <a:avLst/>
            <a:gdLst/>
            <a:ahLst/>
            <a:cxnLst/>
            <a:rect l="l" t="t" r="r" b="b"/>
            <a:pathLst>
              <a:path w="3967973" h="3383280">
                <a:moveTo>
                  <a:pt x="0" y="0"/>
                </a:moveTo>
                <a:lnTo>
                  <a:pt x="3605273" y="0"/>
                </a:lnTo>
                <a:lnTo>
                  <a:pt x="3704836" y="163887"/>
                </a:lnTo>
                <a:cubicBezTo>
                  <a:pt x="3872651" y="472804"/>
                  <a:pt x="3967973" y="826817"/>
                  <a:pt x="3967973" y="1203093"/>
                </a:cubicBezTo>
                <a:cubicBezTo>
                  <a:pt x="3967973" y="2407177"/>
                  <a:pt x="2991870" y="3383280"/>
                  <a:pt x="1787786" y="3383280"/>
                </a:cubicBezTo>
                <a:cubicBezTo>
                  <a:pt x="1110489" y="3383280"/>
                  <a:pt x="505326" y="3074435"/>
                  <a:pt x="105448" y="2589894"/>
                </a:cubicBezTo>
                <a:lnTo>
                  <a:pt x="0" y="2448881"/>
                </a:lnTo>
                <a:close/>
              </a:path>
            </a:pathLst>
          </a:custGeom>
        </p:spPr>
      </p:pic>
      <p:pic>
        <p:nvPicPr>
          <p:cNvPr id="5" name="Picture 4" descr="Diagram&#10;&#10;Description automatically generated">
            <a:extLst>
              <a:ext uri="{FF2B5EF4-FFF2-40B4-BE49-F238E27FC236}">
                <a16:creationId xmlns:a16="http://schemas.microsoft.com/office/drawing/2014/main" id="{72534123-BDA6-46D7-834B-3ED100C4D55C}"/>
              </a:ext>
            </a:extLst>
          </p:cNvPr>
          <p:cNvPicPr>
            <a:picLocks noChangeAspect="1"/>
          </p:cNvPicPr>
          <p:nvPr/>
        </p:nvPicPr>
        <p:blipFill rotWithShape="1">
          <a:blip r:embed="rId4">
            <a:extLst>
              <a:ext uri="{28A0092B-C50C-407E-A947-70E740481C1C}">
                <a14:useLocalDpi xmlns:a14="http://schemas.microsoft.com/office/drawing/2010/main" val="0"/>
              </a:ext>
            </a:extLst>
          </a:blip>
          <a:srcRect l="3198" r="27744" b="-1"/>
          <a:stretch/>
        </p:blipFill>
        <p:spPr>
          <a:xfrm>
            <a:off x="4825" y="4007260"/>
            <a:ext cx="3155071" cy="2850749"/>
          </a:xfrm>
          <a:custGeom>
            <a:avLst/>
            <a:gdLst/>
            <a:ahLst/>
            <a:cxnLst/>
            <a:rect l="l" t="t" r="r" b="b"/>
            <a:pathLst>
              <a:path w="3155071" h="2850749">
                <a:moveTo>
                  <a:pt x="1358746" y="0"/>
                </a:moveTo>
                <a:cubicBezTo>
                  <a:pt x="2350829" y="0"/>
                  <a:pt x="3155071" y="804242"/>
                  <a:pt x="3155071" y="1796325"/>
                </a:cubicBezTo>
                <a:cubicBezTo>
                  <a:pt x="3155071" y="2168356"/>
                  <a:pt x="3041975" y="2513972"/>
                  <a:pt x="2848287" y="2800668"/>
                </a:cubicBezTo>
                <a:lnTo>
                  <a:pt x="2810837" y="2850749"/>
                </a:lnTo>
                <a:lnTo>
                  <a:pt x="0" y="2850749"/>
                </a:lnTo>
                <a:lnTo>
                  <a:pt x="0" y="623564"/>
                </a:lnTo>
                <a:lnTo>
                  <a:pt x="88552" y="526132"/>
                </a:lnTo>
                <a:cubicBezTo>
                  <a:pt x="413623" y="201061"/>
                  <a:pt x="862705" y="0"/>
                  <a:pt x="1358746" y="0"/>
                </a:cubicBezTo>
                <a:close/>
              </a:path>
            </a:pathLst>
          </a:custGeom>
        </p:spPr>
      </p:pic>
      <p:sp>
        <p:nvSpPr>
          <p:cNvPr id="3" name="Content Placeholder 2">
            <a:extLst>
              <a:ext uri="{FF2B5EF4-FFF2-40B4-BE49-F238E27FC236}">
                <a16:creationId xmlns:a16="http://schemas.microsoft.com/office/drawing/2014/main" id="{0E8F0A9D-0CEE-43FB-A8FB-26C40920AB5A}"/>
              </a:ext>
            </a:extLst>
          </p:cNvPr>
          <p:cNvSpPr>
            <a:spLocks noGrp="1"/>
          </p:cNvSpPr>
          <p:nvPr>
            <p:ph idx="1"/>
          </p:nvPr>
        </p:nvSpPr>
        <p:spPr>
          <a:xfrm>
            <a:off x="6940296" y="2871982"/>
            <a:ext cx="4668256" cy="3181684"/>
          </a:xfrm>
        </p:spPr>
        <p:txBody>
          <a:bodyPr anchor="t">
            <a:normAutofit/>
          </a:bodyPr>
          <a:lstStyle/>
          <a:p>
            <a:pPr marL="0" indent="0">
              <a:buNone/>
            </a:pPr>
            <a:r>
              <a:rPr lang="en-US" sz="2500">
                <a:effectLst/>
                <a:latin typeface="Times New Roman" panose="02020603050405020304" pitchFamily="18" charset="0"/>
                <a:ea typeface="Calibri" panose="020F0502020204030204" pitchFamily="34" charset="0"/>
                <a:cs typeface="Times New Roman" panose="02020603050405020304" pitchFamily="18" charset="0"/>
              </a:rPr>
              <a:t>Ngoài đối tượng là người quản trị viên đăng tải các sản phẩm của mình lên và khách hàng là những người đã đăng kí vào hệ thống. Còn xuất hiện một đối tượng đó là khách hàng xem thông thường. Từ đó ta xây dựng được 3 actor chính.</a:t>
            </a:r>
          </a:p>
          <a:p>
            <a:endParaRPr lang="en-US" sz="1800" dirty="0"/>
          </a:p>
        </p:txBody>
      </p:sp>
    </p:spTree>
    <p:extLst>
      <p:ext uri="{BB962C8B-B14F-4D97-AF65-F5344CB8AC3E}">
        <p14:creationId xmlns:p14="http://schemas.microsoft.com/office/powerpoint/2010/main" val="3649201879"/>
      </p:ext>
    </p:extLst>
  </p:cSld>
  <p:clrMapOvr>
    <a:overrideClrMapping bg1="dk1" tx1="lt1" bg2="dk2" tx2="lt2" accent1="accent1" accent2="accent2" accent3="accent3" accent4="accent4" accent5="accent5" accent6="accent6" hlink="hlink" folHlink="folHlink"/>
  </p:clrMapOvr>
  <p:transition spd="med">
    <p:pul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273</TotalTime>
  <Words>808</Words>
  <Application>Microsoft Office PowerPoint</Application>
  <PresentationFormat>Widescreen</PresentationFormat>
  <Paragraphs>55</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Times New Roman</vt:lpstr>
      <vt:lpstr>Office Theme</vt:lpstr>
      <vt:lpstr>Báo cáo môn TMDT </vt:lpstr>
      <vt:lpstr>PowerPoint Presentation</vt:lpstr>
      <vt:lpstr>1. Các ngôn ngữ lập trình Được sử dụng trong web </vt:lpstr>
      <vt:lpstr>2. Cách thức hoạt động của các ngôn ngữ trong trang web </vt:lpstr>
      <vt:lpstr>2. Cách thức hoạt động của các ngôn ngữ trong trang web </vt:lpstr>
      <vt:lpstr>3. Hoạt động mua bán trên website</vt:lpstr>
      <vt:lpstr>4. Phân tích yêu cầu hệ thống</vt:lpstr>
      <vt:lpstr>4. Phân tích yêu cầu hệ thống</vt:lpstr>
      <vt:lpstr>5. Các tác nhân</vt:lpstr>
      <vt:lpstr>6. Xác định use case của từng tác nhân</vt:lpstr>
      <vt:lpstr>6. Xác định use case của từng tác nhân</vt:lpstr>
      <vt:lpstr>6. Xác định use case của từng tác nhân</vt:lpstr>
      <vt:lpstr>7. Mô hình Use case của khách hàng</vt:lpstr>
      <vt:lpstr>8. Lưu trữ dữ liệu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môn TMDT </dc:title>
  <dc:creator>ky hoang</dc:creator>
  <cp:lastModifiedBy>ky hoang</cp:lastModifiedBy>
  <cp:revision>21</cp:revision>
  <dcterms:created xsi:type="dcterms:W3CDTF">2022-02-28T08:36:59Z</dcterms:created>
  <dcterms:modified xsi:type="dcterms:W3CDTF">2022-02-28T13:18:45Z</dcterms:modified>
</cp:coreProperties>
</file>